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sldIdLst>
    <p:sldId id="256" r:id="rId2"/>
    <p:sldId id="282" r:id="rId3"/>
    <p:sldId id="283" r:id="rId4"/>
    <p:sldId id="285" r:id="rId5"/>
    <p:sldId id="284" r:id="rId6"/>
    <p:sldId id="281" r:id="rId7"/>
    <p:sldId id="298" r:id="rId8"/>
    <p:sldId id="268" r:id="rId9"/>
    <p:sldId id="280" r:id="rId10"/>
    <p:sldId id="277" r:id="rId11"/>
    <p:sldId id="270" r:id="rId12"/>
    <p:sldId id="257" r:id="rId13"/>
    <p:sldId id="286" r:id="rId14"/>
    <p:sldId id="258" r:id="rId15"/>
    <p:sldId id="295" r:id="rId16"/>
    <p:sldId id="259" r:id="rId17"/>
    <p:sldId id="265" r:id="rId18"/>
    <p:sldId id="261" r:id="rId19"/>
    <p:sldId id="262" r:id="rId20"/>
    <p:sldId id="263" r:id="rId21"/>
    <p:sldId id="289" r:id="rId22"/>
    <p:sldId id="279" r:id="rId23"/>
    <p:sldId id="290" r:id="rId24"/>
    <p:sldId id="269" r:id="rId25"/>
    <p:sldId id="275" r:id="rId26"/>
    <p:sldId id="287" r:id="rId27"/>
    <p:sldId id="294" r:id="rId28"/>
    <p:sldId id="276" r:id="rId29"/>
    <p:sldId id="291" r:id="rId30"/>
    <p:sldId id="292" r:id="rId31"/>
    <p:sldId id="293" r:id="rId32"/>
    <p:sldId id="296" r:id="rId33"/>
    <p:sldId id="299" r:id="rId34"/>
    <p:sldId id="297" r:id="rId35"/>
    <p:sldId id="300" r:id="rId36"/>
    <p:sldId id="266" r:id="rId37"/>
  </p:sldIdLst>
  <p:sldSz cx="10680700" cy="75692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603"/>
  </p:normalViewPr>
  <p:slideViewPr>
    <p:cSldViewPr snapToGrid="0" snapToObjects="1">
      <p:cViewPr>
        <p:scale>
          <a:sx n="98" d="100"/>
          <a:sy n="98" d="100"/>
        </p:scale>
        <p:origin x="368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43971A-D9B1-4EBB-83A7-9135AFE8C738}" type="doc">
      <dgm:prSet loTypeId="urn:microsoft.com/office/officeart/2005/8/layout/h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it-IT"/>
        </a:p>
      </dgm:t>
    </dgm:pt>
    <dgm:pt modelId="{D5460077-DA1C-4923-B24B-949E80641028}">
      <dgm:prSet phldrT="[Testo]"/>
      <dgm:spPr/>
      <dgm:t>
        <a:bodyPr/>
        <a:lstStyle/>
        <a:p>
          <a:r>
            <a:rPr lang="it-IT" b="1" i="0" dirty="0" err="1">
              <a:latin typeface="Century Gothic Bold"/>
            </a:rPr>
            <a:t>Cardiometabolic</a:t>
          </a:r>
          <a:endParaRPr lang="it-IT" b="1" i="0" dirty="0">
            <a:latin typeface="Century Gothic Bold"/>
          </a:endParaRPr>
        </a:p>
      </dgm:t>
    </dgm:pt>
    <dgm:pt modelId="{C5E3B6C4-5DB2-4DE1-8B01-B68E959426EE}" type="parTrans" cxnId="{DF2B38D3-EC3C-4623-BCF9-6E11E976ACFD}">
      <dgm:prSet/>
      <dgm:spPr/>
      <dgm:t>
        <a:bodyPr/>
        <a:lstStyle/>
        <a:p>
          <a:endParaRPr lang="it-IT"/>
        </a:p>
      </dgm:t>
    </dgm:pt>
    <dgm:pt modelId="{323C7F4B-10BD-4A8A-A7B9-0AF2EBF8B6EA}" type="sibTrans" cxnId="{DF2B38D3-EC3C-4623-BCF9-6E11E976ACFD}">
      <dgm:prSet/>
      <dgm:spPr/>
      <dgm:t>
        <a:bodyPr/>
        <a:lstStyle/>
        <a:p>
          <a:endParaRPr lang="it-IT"/>
        </a:p>
      </dgm:t>
    </dgm:pt>
    <dgm:pt modelId="{C5743B60-1CBB-4EDA-ABF5-D69EB92A80DC}">
      <dgm:prSet phldrT="[Testo]"/>
      <dgm:spPr/>
      <dgm:t>
        <a:bodyPr/>
        <a:lstStyle/>
        <a:p>
          <a:r>
            <a:rPr lang="it-IT" b="1" i="0" dirty="0" err="1">
              <a:solidFill>
                <a:schemeClr val="tx2">
                  <a:lumMod val="75000"/>
                </a:schemeClr>
              </a:solidFill>
              <a:latin typeface="Century Gothic Bold"/>
            </a:rPr>
            <a:t>After</a:t>
          </a:r>
          <a:r>
            <a:rPr lang="it-IT" b="1" i="0" dirty="0">
              <a:solidFill>
                <a:schemeClr val="tx2">
                  <a:lumMod val="75000"/>
                </a:schemeClr>
              </a:solidFill>
              <a:latin typeface="Century Gothic Bold"/>
            </a:rPr>
            <a:t> </a:t>
          </a:r>
          <a:r>
            <a:rPr lang="it-IT" b="1" i="0" dirty="0" err="1">
              <a:solidFill>
                <a:schemeClr val="tx2">
                  <a:lumMod val="75000"/>
                </a:schemeClr>
              </a:solidFill>
              <a:latin typeface="Century Gothic Bold"/>
            </a:rPr>
            <a:t>surgery</a:t>
          </a:r>
          <a:endParaRPr lang="it-IT" b="1" i="0" dirty="0">
            <a:solidFill>
              <a:schemeClr val="tx2">
                <a:lumMod val="75000"/>
              </a:schemeClr>
            </a:solidFill>
            <a:latin typeface="Century Gothic Bold"/>
          </a:endParaRPr>
        </a:p>
      </dgm:t>
    </dgm:pt>
    <dgm:pt modelId="{55394C35-730C-4277-8933-4EB6A5AD9502}" type="parTrans" cxnId="{7E11FDAE-1545-45E4-A642-CF9C460FD32B}">
      <dgm:prSet/>
      <dgm:spPr/>
      <dgm:t>
        <a:bodyPr/>
        <a:lstStyle/>
        <a:p>
          <a:endParaRPr lang="it-IT"/>
        </a:p>
      </dgm:t>
    </dgm:pt>
    <dgm:pt modelId="{E1FAB3DF-19EC-4931-A873-640918408731}" type="sibTrans" cxnId="{7E11FDAE-1545-45E4-A642-CF9C460FD32B}">
      <dgm:prSet/>
      <dgm:spPr/>
      <dgm:t>
        <a:bodyPr/>
        <a:lstStyle/>
        <a:p>
          <a:endParaRPr lang="it-IT"/>
        </a:p>
      </dgm:t>
    </dgm:pt>
    <dgm:pt modelId="{AB3E8802-552D-41FD-968D-31DDBF3EE49E}">
      <dgm:prSet phldrT="[Testo]"/>
      <dgm:spPr/>
      <dgm:t>
        <a:bodyPr/>
        <a:lstStyle/>
        <a:p>
          <a:r>
            <a:rPr lang="it-IT" b="1" i="0" dirty="0">
              <a:solidFill>
                <a:schemeClr val="tx2">
                  <a:lumMod val="75000"/>
                </a:schemeClr>
              </a:solidFill>
              <a:latin typeface="Century Gothic Bold"/>
            </a:rPr>
            <a:t>Conservative</a:t>
          </a:r>
        </a:p>
      </dgm:t>
    </dgm:pt>
    <dgm:pt modelId="{3FA441CE-96DB-4DBD-8036-EA8F0FD252A9}" type="parTrans" cxnId="{480DF0B0-3F24-4FAE-9A50-C60E7A35DB0F}">
      <dgm:prSet/>
      <dgm:spPr/>
      <dgm:t>
        <a:bodyPr/>
        <a:lstStyle/>
        <a:p>
          <a:endParaRPr lang="it-IT"/>
        </a:p>
      </dgm:t>
    </dgm:pt>
    <dgm:pt modelId="{AD5AE3B0-1F7E-42B9-9174-AE25F1C814DB}" type="sibTrans" cxnId="{480DF0B0-3F24-4FAE-9A50-C60E7A35DB0F}">
      <dgm:prSet/>
      <dgm:spPr/>
      <dgm:t>
        <a:bodyPr/>
        <a:lstStyle/>
        <a:p>
          <a:endParaRPr lang="it-IT"/>
        </a:p>
      </dgm:t>
    </dgm:pt>
    <dgm:pt modelId="{674BA197-434C-4AE8-B386-D65EFCDFA334}">
      <dgm:prSet phldrT="[Testo]"/>
      <dgm:spPr/>
      <dgm:t>
        <a:bodyPr/>
        <a:lstStyle/>
        <a:p>
          <a:r>
            <a:rPr lang="it-IT" b="1" i="0" dirty="0" err="1">
              <a:latin typeface="Century Gothic Bold"/>
            </a:rPr>
            <a:t>Orthopedic</a:t>
          </a:r>
          <a:r>
            <a:rPr lang="it-IT" b="1" i="0" dirty="0">
              <a:latin typeface="Century Gothic Bold"/>
            </a:rPr>
            <a:t> </a:t>
          </a:r>
        </a:p>
        <a:p>
          <a:r>
            <a:rPr lang="it-IT" b="1" i="0" dirty="0">
              <a:latin typeface="Century Gothic Bold"/>
            </a:rPr>
            <a:t>and trauma</a:t>
          </a:r>
        </a:p>
      </dgm:t>
    </dgm:pt>
    <dgm:pt modelId="{493C7785-A4A7-484F-BE33-747B7A3E3851}" type="parTrans" cxnId="{D10CF3F5-3A99-49BB-9121-9221423B6C1F}">
      <dgm:prSet/>
      <dgm:spPr/>
      <dgm:t>
        <a:bodyPr/>
        <a:lstStyle/>
        <a:p>
          <a:endParaRPr lang="it-IT"/>
        </a:p>
      </dgm:t>
    </dgm:pt>
    <dgm:pt modelId="{D23E00D7-5AC0-4BF2-8591-9E091B76D49D}" type="sibTrans" cxnId="{D10CF3F5-3A99-49BB-9121-9221423B6C1F}">
      <dgm:prSet/>
      <dgm:spPr/>
      <dgm:t>
        <a:bodyPr/>
        <a:lstStyle/>
        <a:p>
          <a:endParaRPr lang="it-IT"/>
        </a:p>
      </dgm:t>
    </dgm:pt>
    <dgm:pt modelId="{611EC4EF-69D3-4BFB-8829-EDCCE7FA49CD}">
      <dgm:prSet phldrT="[Testo]"/>
      <dgm:spPr/>
      <dgm:t>
        <a:bodyPr/>
        <a:lstStyle/>
        <a:p>
          <a:r>
            <a:rPr lang="it-IT" b="1" i="0" dirty="0" err="1">
              <a:solidFill>
                <a:schemeClr val="tx2">
                  <a:lumMod val="75000"/>
                </a:schemeClr>
              </a:solidFill>
              <a:latin typeface="Century Gothic Bold"/>
            </a:rPr>
            <a:t>After</a:t>
          </a:r>
          <a:r>
            <a:rPr lang="it-IT" b="1" i="0" dirty="0">
              <a:solidFill>
                <a:schemeClr val="tx2">
                  <a:lumMod val="75000"/>
                </a:schemeClr>
              </a:solidFill>
              <a:latin typeface="Century Gothic Bold"/>
            </a:rPr>
            <a:t> </a:t>
          </a:r>
          <a:r>
            <a:rPr lang="it-IT" b="1" i="0" dirty="0" err="1">
              <a:solidFill>
                <a:schemeClr val="tx2">
                  <a:lumMod val="75000"/>
                </a:schemeClr>
              </a:solidFill>
              <a:latin typeface="Century Gothic Bold"/>
            </a:rPr>
            <a:t>surgery</a:t>
          </a:r>
          <a:endParaRPr lang="it-IT" b="1" i="0" dirty="0">
            <a:solidFill>
              <a:schemeClr val="tx2">
                <a:lumMod val="75000"/>
              </a:schemeClr>
            </a:solidFill>
            <a:latin typeface="Century Gothic Bold"/>
          </a:endParaRPr>
        </a:p>
      </dgm:t>
    </dgm:pt>
    <dgm:pt modelId="{E5EF83E3-4854-406D-9C20-7C48BC096C5C}" type="parTrans" cxnId="{596F1457-F111-491F-9430-0D22C25823FF}">
      <dgm:prSet/>
      <dgm:spPr/>
      <dgm:t>
        <a:bodyPr/>
        <a:lstStyle/>
        <a:p>
          <a:endParaRPr lang="it-IT"/>
        </a:p>
      </dgm:t>
    </dgm:pt>
    <dgm:pt modelId="{2F36C33E-1288-4B2A-B0AA-08CAB7A690A9}" type="sibTrans" cxnId="{596F1457-F111-491F-9430-0D22C25823FF}">
      <dgm:prSet/>
      <dgm:spPr/>
      <dgm:t>
        <a:bodyPr/>
        <a:lstStyle/>
        <a:p>
          <a:endParaRPr lang="it-IT"/>
        </a:p>
      </dgm:t>
    </dgm:pt>
    <dgm:pt modelId="{494AD09D-FE8C-4279-92C4-97D26B5FBCAC}">
      <dgm:prSet phldrT="[Testo]"/>
      <dgm:spPr/>
      <dgm:t>
        <a:bodyPr/>
        <a:lstStyle/>
        <a:p>
          <a:r>
            <a:rPr lang="it-IT" b="1" i="0" dirty="0" err="1">
              <a:solidFill>
                <a:schemeClr val="tx2">
                  <a:lumMod val="75000"/>
                </a:schemeClr>
              </a:solidFill>
              <a:latin typeface="Century Gothic Bold"/>
            </a:rPr>
            <a:t>Pain</a:t>
          </a:r>
          <a:r>
            <a:rPr lang="it-IT" b="1" i="0" dirty="0">
              <a:solidFill>
                <a:schemeClr val="tx2">
                  <a:lumMod val="75000"/>
                </a:schemeClr>
              </a:solidFill>
              <a:latin typeface="Century Gothic Bold"/>
            </a:rPr>
            <a:t> management (</a:t>
          </a:r>
          <a:r>
            <a:rPr lang="it-IT" b="1" i="0" dirty="0" err="1">
              <a:solidFill>
                <a:schemeClr val="tx2">
                  <a:lumMod val="75000"/>
                </a:schemeClr>
              </a:solidFill>
              <a:latin typeface="Century Gothic Bold"/>
            </a:rPr>
            <a:t>spinal</a:t>
          </a:r>
          <a:r>
            <a:rPr lang="it-IT" b="1" i="0" dirty="0">
              <a:solidFill>
                <a:schemeClr val="tx2">
                  <a:lumMod val="75000"/>
                </a:schemeClr>
              </a:solidFill>
              <a:latin typeface="Century Gothic Bold"/>
            </a:rPr>
            <a:t> </a:t>
          </a:r>
          <a:r>
            <a:rPr lang="it-IT" b="1" i="0" dirty="0" err="1">
              <a:solidFill>
                <a:schemeClr val="tx2">
                  <a:lumMod val="75000"/>
                </a:schemeClr>
              </a:solidFill>
              <a:latin typeface="Century Gothic Bold"/>
            </a:rPr>
            <a:t>pain</a:t>
          </a:r>
          <a:r>
            <a:rPr lang="it-IT" b="1" i="0" dirty="0">
              <a:solidFill>
                <a:schemeClr val="tx2">
                  <a:lumMod val="75000"/>
                </a:schemeClr>
              </a:solidFill>
              <a:latin typeface="Century Gothic Bold"/>
            </a:rPr>
            <a:t>)</a:t>
          </a:r>
        </a:p>
      </dgm:t>
    </dgm:pt>
    <dgm:pt modelId="{A73194B1-FFBD-4B19-81EB-F49DE6CB9BB6}" type="parTrans" cxnId="{CC02E62F-994D-4A5A-9300-839A9A8AD7BD}">
      <dgm:prSet/>
      <dgm:spPr/>
      <dgm:t>
        <a:bodyPr/>
        <a:lstStyle/>
        <a:p>
          <a:endParaRPr lang="it-IT"/>
        </a:p>
      </dgm:t>
    </dgm:pt>
    <dgm:pt modelId="{98349682-CF40-4BF9-8186-D0FA83A2C7AB}" type="sibTrans" cxnId="{CC02E62F-994D-4A5A-9300-839A9A8AD7BD}">
      <dgm:prSet/>
      <dgm:spPr/>
      <dgm:t>
        <a:bodyPr/>
        <a:lstStyle/>
        <a:p>
          <a:endParaRPr lang="it-IT"/>
        </a:p>
      </dgm:t>
    </dgm:pt>
    <dgm:pt modelId="{A80F0C97-546C-4262-A2CC-650449E8C913}">
      <dgm:prSet phldrT="[Testo]"/>
      <dgm:spPr/>
      <dgm:t>
        <a:bodyPr/>
        <a:lstStyle/>
        <a:p>
          <a:r>
            <a:rPr lang="it-IT" b="1" i="0" dirty="0" err="1">
              <a:latin typeface="Century Gothic Bold"/>
            </a:rPr>
            <a:t>Neurological</a:t>
          </a:r>
          <a:endParaRPr lang="it-IT" b="1" i="0" dirty="0">
            <a:latin typeface="Century Gothic Bold"/>
          </a:endParaRPr>
        </a:p>
      </dgm:t>
    </dgm:pt>
    <dgm:pt modelId="{78C5133F-9760-478E-A80B-8D4A454E69E6}" type="parTrans" cxnId="{C12DFBB7-452A-4709-B07A-55BE29C6D00F}">
      <dgm:prSet/>
      <dgm:spPr/>
      <dgm:t>
        <a:bodyPr/>
        <a:lstStyle/>
        <a:p>
          <a:endParaRPr lang="it-IT"/>
        </a:p>
      </dgm:t>
    </dgm:pt>
    <dgm:pt modelId="{AAF0C20D-8DB8-418E-B651-85D9C54BF97C}" type="sibTrans" cxnId="{C12DFBB7-452A-4709-B07A-55BE29C6D00F}">
      <dgm:prSet/>
      <dgm:spPr/>
      <dgm:t>
        <a:bodyPr/>
        <a:lstStyle/>
        <a:p>
          <a:endParaRPr lang="it-IT"/>
        </a:p>
      </dgm:t>
    </dgm:pt>
    <dgm:pt modelId="{07D01098-4E06-45DB-BEE3-A4D3272BAA5B}">
      <dgm:prSet phldrT="[Testo]"/>
      <dgm:spPr/>
      <dgm:t>
        <a:bodyPr/>
        <a:lstStyle/>
        <a:p>
          <a:r>
            <a:rPr lang="it-IT" b="1" i="0" dirty="0">
              <a:solidFill>
                <a:schemeClr val="tx2">
                  <a:lumMod val="75000"/>
                </a:schemeClr>
              </a:solidFill>
              <a:latin typeface="Century Gothic Bold"/>
            </a:rPr>
            <a:t>Central </a:t>
          </a:r>
          <a:r>
            <a:rPr lang="it-IT" b="1" i="0" dirty="0" err="1">
              <a:solidFill>
                <a:schemeClr val="tx2">
                  <a:lumMod val="75000"/>
                </a:schemeClr>
              </a:solidFill>
              <a:latin typeface="Century Gothic Bold"/>
            </a:rPr>
            <a:t>lesions</a:t>
          </a:r>
          <a:endParaRPr lang="it-IT" b="1" i="0" dirty="0">
            <a:solidFill>
              <a:schemeClr val="tx2">
                <a:lumMod val="75000"/>
              </a:schemeClr>
            </a:solidFill>
            <a:latin typeface="Century Gothic Bold"/>
          </a:endParaRPr>
        </a:p>
      </dgm:t>
    </dgm:pt>
    <dgm:pt modelId="{9DCEA919-4C53-40D1-8F02-45FBD2EE0141}" type="parTrans" cxnId="{AFCB7012-E484-4B3C-8EE0-0216E95B35A5}">
      <dgm:prSet/>
      <dgm:spPr/>
      <dgm:t>
        <a:bodyPr/>
        <a:lstStyle/>
        <a:p>
          <a:endParaRPr lang="it-IT"/>
        </a:p>
      </dgm:t>
    </dgm:pt>
    <dgm:pt modelId="{A8C94E81-78AC-4D00-A4A0-E594DE142570}" type="sibTrans" cxnId="{AFCB7012-E484-4B3C-8EE0-0216E95B35A5}">
      <dgm:prSet/>
      <dgm:spPr/>
      <dgm:t>
        <a:bodyPr/>
        <a:lstStyle/>
        <a:p>
          <a:endParaRPr lang="it-IT"/>
        </a:p>
      </dgm:t>
    </dgm:pt>
    <dgm:pt modelId="{97ECAD6D-310B-4508-902D-4AB34C0724A5}">
      <dgm:prSet phldrT="[Testo]"/>
      <dgm:spPr/>
      <dgm:t>
        <a:bodyPr/>
        <a:lstStyle/>
        <a:p>
          <a:r>
            <a:rPr lang="it-IT" b="1" i="0" dirty="0" err="1">
              <a:solidFill>
                <a:schemeClr val="tx2">
                  <a:lumMod val="75000"/>
                </a:schemeClr>
              </a:solidFill>
              <a:latin typeface="Century Gothic Bold"/>
            </a:rPr>
            <a:t>Peripheral</a:t>
          </a:r>
          <a:r>
            <a:rPr lang="it-IT" b="1" i="0" dirty="0">
              <a:solidFill>
                <a:schemeClr val="tx2">
                  <a:lumMod val="75000"/>
                </a:schemeClr>
              </a:solidFill>
              <a:latin typeface="Century Gothic Bold"/>
            </a:rPr>
            <a:t> </a:t>
          </a:r>
          <a:r>
            <a:rPr lang="it-IT" b="1" i="0" dirty="0" err="1">
              <a:solidFill>
                <a:schemeClr val="tx2">
                  <a:lumMod val="75000"/>
                </a:schemeClr>
              </a:solidFill>
              <a:latin typeface="Century Gothic Bold"/>
            </a:rPr>
            <a:t>lesions</a:t>
          </a:r>
          <a:endParaRPr lang="it-IT" b="1" i="0" dirty="0">
            <a:solidFill>
              <a:schemeClr val="tx2">
                <a:lumMod val="75000"/>
              </a:schemeClr>
            </a:solidFill>
            <a:latin typeface="Century Gothic Bold"/>
          </a:endParaRPr>
        </a:p>
      </dgm:t>
    </dgm:pt>
    <dgm:pt modelId="{C88675DC-E4E5-4374-85A3-21CF340D9C16}" type="parTrans" cxnId="{75A5D3AB-EF62-4263-84CA-1C6CF3C8AF5E}">
      <dgm:prSet/>
      <dgm:spPr/>
      <dgm:t>
        <a:bodyPr/>
        <a:lstStyle/>
        <a:p>
          <a:endParaRPr lang="it-IT"/>
        </a:p>
      </dgm:t>
    </dgm:pt>
    <dgm:pt modelId="{0D23D49D-EF87-4AB4-8C71-91C617E7F050}" type="sibTrans" cxnId="{75A5D3AB-EF62-4263-84CA-1C6CF3C8AF5E}">
      <dgm:prSet/>
      <dgm:spPr/>
      <dgm:t>
        <a:bodyPr/>
        <a:lstStyle/>
        <a:p>
          <a:endParaRPr lang="it-IT"/>
        </a:p>
      </dgm:t>
    </dgm:pt>
    <dgm:pt modelId="{B41E6899-EF36-4507-821B-7D6D53C914DE}">
      <dgm:prSet phldrT="[Testo]"/>
      <dgm:spPr/>
      <dgm:t>
        <a:bodyPr/>
        <a:lstStyle/>
        <a:p>
          <a:r>
            <a:rPr lang="it-IT" b="1" i="0" dirty="0">
              <a:latin typeface="Century Gothic Bold"/>
            </a:rPr>
            <a:t>Sports</a:t>
          </a:r>
        </a:p>
      </dgm:t>
    </dgm:pt>
    <dgm:pt modelId="{CFA2007F-C0BC-44B1-A51F-57480F7E1FF3}" type="parTrans" cxnId="{FF6E24E6-0A95-442C-8D14-5ACB6437AF68}">
      <dgm:prSet/>
      <dgm:spPr/>
      <dgm:t>
        <a:bodyPr/>
        <a:lstStyle/>
        <a:p>
          <a:endParaRPr lang="it-IT"/>
        </a:p>
      </dgm:t>
    </dgm:pt>
    <dgm:pt modelId="{FD7546A8-FCB9-4DE5-9650-6EE608C2689B}" type="sibTrans" cxnId="{FF6E24E6-0A95-442C-8D14-5ACB6437AF68}">
      <dgm:prSet/>
      <dgm:spPr/>
      <dgm:t>
        <a:bodyPr/>
        <a:lstStyle/>
        <a:p>
          <a:endParaRPr lang="it-IT"/>
        </a:p>
      </dgm:t>
    </dgm:pt>
    <dgm:pt modelId="{D1E1E442-A12B-4A52-BCD1-0E9C896AD42D}">
      <dgm:prSet phldrT="[Testo]"/>
      <dgm:spPr/>
      <dgm:t>
        <a:bodyPr/>
        <a:lstStyle/>
        <a:p>
          <a:r>
            <a:rPr lang="it-IT" b="1" i="0" dirty="0">
              <a:solidFill>
                <a:schemeClr val="tx2">
                  <a:lumMod val="75000"/>
                </a:schemeClr>
              </a:solidFill>
              <a:latin typeface="Century Gothic Bold"/>
            </a:rPr>
            <a:t>Trauma</a:t>
          </a:r>
        </a:p>
      </dgm:t>
    </dgm:pt>
    <dgm:pt modelId="{D9CB8796-D7AC-4673-A7A5-63F79A9D9CB2}" type="parTrans" cxnId="{454A0AAB-9662-46EF-890C-F837E3991E20}">
      <dgm:prSet/>
      <dgm:spPr/>
      <dgm:t>
        <a:bodyPr/>
        <a:lstStyle/>
        <a:p>
          <a:endParaRPr lang="it-IT"/>
        </a:p>
      </dgm:t>
    </dgm:pt>
    <dgm:pt modelId="{F0B596B7-3C75-4824-96BE-7DB2F3FDB244}" type="sibTrans" cxnId="{454A0AAB-9662-46EF-890C-F837E3991E20}">
      <dgm:prSet/>
      <dgm:spPr/>
      <dgm:t>
        <a:bodyPr/>
        <a:lstStyle/>
        <a:p>
          <a:endParaRPr lang="it-IT"/>
        </a:p>
      </dgm:t>
    </dgm:pt>
    <dgm:pt modelId="{2E481877-0921-425C-BFD8-412A4B651ABA}">
      <dgm:prSet phldrT="[Testo]"/>
      <dgm:spPr/>
      <dgm:t>
        <a:bodyPr/>
        <a:lstStyle/>
        <a:p>
          <a:r>
            <a:rPr lang="it-IT" b="1" i="0" dirty="0">
              <a:solidFill>
                <a:schemeClr val="tx2">
                  <a:lumMod val="75000"/>
                </a:schemeClr>
              </a:solidFill>
              <a:latin typeface="Century Gothic Bold"/>
            </a:rPr>
            <a:t>Recovery on the </a:t>
          </a:r>
          <a:r>
            <a:rPr lang="it-IT" b="1" i="0" dirty="0" err="1">
              <a:solidFill>
                <a:schemeClr val="tx2">
                  <a:lumMod val="75000"/>
                </a:schemeClr>
              </a:solidFill>
              <a:latin typeface="Century Gothic Bold"/>
            </a:rPr>
            <a:t>pitch</a:t>
          </a:r>
          <a:endParaRPr lang="it-IT" b="1" i="0" dirty="0">
            <a:solidFill>
              <a:schemeClr val="tx2">
                <a:lumMod val="75000"/>
              </a:schemeClr>
            </a:solidFill>
            <a:latin typeface="Century Gothic Bold"/>
          </a:endParaRPr>
        </a:p>
      </dgm:t>
    </dgm:pt>
    <dgm:pt modelId="{C8E2C567-4B45-4460-87B5-F8E1E65BA8AC}" type="parTrans" cxnId="{890DC94C-05CC-45B0-8A04-F936B3F6900F}">
      <dgm:prSet/>
      <dgm:spPr/>
      <dgm:t>
        <a:bodyPr/>
        <a:lstStyle/>
        <a:p>
          <a:endParaRPr lang="it-IT"/>
        </a:p>
      </dgm:t>
    </dgm:pt>
    <dgm:pt modelId="{1487FB0E-E652-465C-8338-5CF3A61923AE}" type="sibTrans" cxnId="{890DC94C-05CC-45B0-8A04-F936B3F6900F}">
      <dgm:prSet/>
      <dgm:spPr/>
      <dgm:t>
        <a:bodyPr/>
        <a:lstStyle/>
        <a:p>
          <a:endParaRPr lang="it-IT"/>
        </a:p>
      </dgm:t>
    </dgm:pt>
    <dgm:pt modelId="{B0C32B1A-262E-482D-B523-FA77AC220678}" type="pres">
      <dgm:prSet presAssocID="{2A43971A-D9B1-4EBB-83A7-9135AFE8C738}" presName="Name0" presStyleCnt="0">
        <dgm:presLayoutVars>
          <dgm:dir/>
          <dgm:animLvl val="lvl"/>
          <dgm:resizeHandles val="exact"/>
        </dgm:presLayoutVars>
      </dgm:prSet>
      <dgm:spPr/>
    </dgm:pt>
    <dgm:pt modelId="{9CCD959D-6414-4713-87D3-2BAE52FB643C}" type="pres">
      <dgm:prSet presAssocID="{D5460077-DA1C-4923-B24B-949E80641028}" presName="composite" presStyleCnt="0"/>
      <dgm:spPr/>
    </dgm:pt>
    <dgm:pt modelId="{1236ECA8-BDEC-4FAF-8E34-68FE280C965A}" type="pres">
      <dgm:prSet presAssocID="{D5460077-DA1C-4923-B24B-949E80641028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DAF1DA6C-2138-4206-9883-1D0C3896BF43}" type="pres">
      <dgm:prSet presAssocID="{D5460077-DA1C-4923-B24B-949E80641028}" presName="desTx" presStyleLbl="alignAccFollowNode1" presStyleIdx="0" presStyleCnt="4">
        <dgm:presLayoutVars>
          <dgm:bulletEnabled val="1"/>
        </dgm:presLayoutVars>
      </dgm:prSet>
      <dgm:spPr/>
    </dgm:pt>
    <dgm:pt modelId="{C8A819F1-5909-4042-8C6A-3C14650BAD4D}" type="pres">
      <dgm:prSet presAssocID="{323C7F4B-10BD-4A8A-A7B9-0AF2EBF8B6EA}" presName="space" presStyleCnt="0"/>
      <dgm:spPr/>
    </dgm:pt>
    <dgm:pt modelId="{D170EE1F-4A4D-411E-B57F-038B16504CD7}" type="pres">
      <dgm:prSet presAssocID="{674BA197-434C-4AE8-B386-D65EFCDFA334}" presName="composite" presStyleCnt="0"/>
      <dgm:spPr/>
    </dgm:pt>
    <dgm:pt modelId="{871BCA3D-0C3E-43F6-A73D-B8208AE95BB5}" type="pres">
      <dgm:prSet presAssocID="{674BA197-434C-4AE8-B386-D65EFCDFA334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203C5472-825F-444A-8D0E-8055B1AC3FC0}" type="pres">
      <dgm:prSet presAssocID="{674BA197-434C-4AE8-B386-D65EFCDFA334}" presName="desTx" presStyleLbl="alignAccFollowNode1" presStyleIdx="1" presStyleCnt="4">
        <dgm:presLayoutVars>
          <dgm:bulletEnabled val="1"/>
        </dgm:presLayoutVars>
      </dgm:prSet>
      <dgm:spPr/>
    </dgm:pt>
    <dgm:pt modelId="{1F4B179C-4380-4377-8BD7-B05DAA05576F}" type="pres">
      <dgm:prSet presAssocID="{D23E00D7-5AC0-4BF2-8591-9E091B76D49D}" presName="space" presStyleCnt="0"/>
      <dgm:spPr/>
    </dgm:pt>
    <dgm:pt modelId="{7CF4319E-B904-4E9E-9921-85B04289058F}" type="pres">
      <dgm:prSet presAssocID="{A80F0C97-546C-4262-A2CC-650449E8C913}" presName="composite" presStyleCnt="0"/>
      <dgm:spPr/>
    </dgm:pt>
    <dgm:pt modelId="{FB95C286-AA89-406C-B7ED-4219F2EF7302}" type="pres">
      <dgm:prSet presAssocID="{A80F0C97-546C-4262-A2CC-650449E8C913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2239B19A-E4D7-44F4-99BE-7E2EC3A3AF58}" type="pres">
      <dgm:prSet presAssocID="{A80F0C97-546C-4262-A2CC-650449E8C913}" presName="desTx" presStyleLbl="alignAccFollowNode1" presStyleIdx="2" presStyleCnt="4">
        <dgm:presLayoutVars>
          <dgm:bulletEnabled val="1"/>
        </dgm:presLayoutVars>
      </dgm:prSet>
      <dgm:spPr/>
    </dgm:pt>
    <dgm:pt modelId="{D4AFF728-205F-4770-A85C-85F642566735}" type="pres">
      <dgm:prSet presAssocID="{AAF0C20D-8DB8-418E-B651-85D9C54BF97C}" presName="space" presStyleCnt="0"/>
      <dgm:spPr/>
    </dgm:pt>
    <dgm:pt modelId="{FF4DEEF9-448E-49B1-9C4E-004CED5C4159}" type="pres">
      <dgm:prSet presAssocID="{B41E6899-EF36-4507-821B-7D6D53C914DE}" presName="composite" presStyleCnt="0"/>
      <dgm:spPr/>
    </dgm:pt>
    <dgm:pt modelId="{DC50EC14-C28E-4255-B1B0-EB39068490CE}" type="pres">
      <dgm:prSet presAssocID="{B41E6899-EF36-4507-821B-7D6D53C914DE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37B0CDED-38CD-4EE7-BD94-1A03B64131B2}" type="pres">
      <dgm:prSet presAssocID="{B41E6899-EF36-4507-821B-7D6D53C914DE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61AEE10C-57DF-4F8E-99D4-F83C1B92CD4A}" type="presOf" srcId="{D1E1E442-A12B-4A52-BCD1-0E9C896AD42D}" destId="{37B0CDED-38CD-4EE7-BD94-1A03B64131B2}" srcOrd="0" destOrd="0" presId="urn:microsoft.com/office/officeart/2005/8/layout/hList1"/>
    <dgm:cxn modelId="{AFCB7012-E484-4B3C-8EE0-0216E95B35A5}" srcId="{A80F0C97-546C-4262-A2CC-650449E8C913}" destId="{07D01098-4E06-45DB-BEE3-A4D3272BAA5B}" srcOrd="0" destOrd="0" parTransId="{9DCEA919-4C53-40D1-8F02-45FBD2EE0141}" sibTransId="{A8C94E81-78AC-4D00-A4A0-E594DE142570}"/>
    <dgm:cxn modelId="{B44DDE14-8574-4478-88B2-DEC187C3599F}" type="presOf" srcId="{B41E6899-EF36-4507-821B-7D6D53C914DE}" destId="{DC50EC14-C28E-4255-B1B0-EB39068490CE}" srcOrd="0" destOrd="0" presId="urn:microsoft.com/office/officeart/2005/8/layout/hList1"/>
    <dgm:cxn modelId="{E83D0625-EF9D-42E4-AD70-18DFA0BF0B4D}" type="presOf" srcId="{07D01098-4E06-45DB-BEE3-A4D3272BAA5B}" destId="{2239B19A-E4D7-44F4-99BE-7E2EC3A3AF58}" srcOrd="0" destOrd="0" presId="urn:microsoft.com/office/officeart/2005/8/layout/hList1"/>
    <dgm:cxn modelId="{CC02E62F-994D-4A5A-9300-839A9A8AD7BD}" srcId="{674BA197-434C-4AE8-B386-D65EFCDFA334}" destId="{494AD09D-FE8C-4279-92C4-97D26B5FBCAC}" srcOrd="1" destOrd="0" parTransId="{A73194B1-FFBD-4B19-81EB-F49DE6CB9BB6}" sibTransId="{98349682-CF40-4BF9-8186-D0FA83A2C7AB}"/>
    <dgm:cxn modelId="{F8299146-E78E-4E16-AFEE-349AC9CC051E}" type="presOf" srcId="{AB3E8802-552D-41FD-968D-31DDBF3EE49E}" destId="{DAF1DA6C-2138-4206-9883-1D0C3896BF43}" srcOrd="0" destOrd="1" presId="urn:microsoft.com/office/officeart/2005/8/layout/hList1"/>
    <dgm:cxn modelId="{56E4544B-5B7F-4551-80FB-CF5BE30184D5}" type="presOf" srcId="{97ECAD6D-310B-4508-902D-4AB34C0724A5}" destId="{2239B19A-E4D7-44F4-99BE-7E2EC3A3AF58}" srcOrd="0" destOrd="1" presId="urn:microsoft.com/office/officeart/2005/8/layout/hList1"/>
    <dgm:cxn modelId="{890DC94C-05CC-45B0-8A04-F936B3F6900F}" srcId="{B41E6899-EF36-4507-821B-7D6D53C914DE}" destId="{2E481877-0921-425C-BFD8-412A4B651ABA}" srcOrd="1" destOrd="0" parTransId="{C8E2C567-4B45-4460-87B5-F8E1E65BA8AC}" sibTransId="{1487FB0E-E652-465C-8338-5CF3A61923AE}"/>
    <dgm:cxn modelId="{7EA57F53-3E36-49CB-B470-63719161843B}" type="presOf" srcId="{674BA197-434C-4AE8-B386-D65EFCDFA334}" destId="{871BCA3D-0C3E-43F6-A73D-B8208AE95BB5}" srcOrd="0" destOrd="0" presId="urn:microsoft.com/office/officeart/2005/8/layout/hList1"/>
    <dgm:cxn modelId="{596F1457-F111-491F-9430-0D22C25823FF}" srcId="{674BA197-434C-4AE8-B386-D65EFCDFA334}" destId="{611EC4EF-69D3-4BFB-8829-EDCCE7FA49CD}" srcOrd="0" destOrd="0" parTransId="{E5EF83E3-4854-406D-9C20-7C48BC096C5C}" sibTransId="{2F36C33E-1288-4B2A-B0AA-08CAB7A690A9}"/>
    <dgm:cxn modelId="{B51E6F73-764F-4CD4-A054-89372663A13F}" type="presOf" srcId="{D5460077-DA1C-4923-B24B-949E80641028}" destId="{1236ECA8-BDEC-4FAF-8E34-68FE280C965A}" srcOrd="0" destOrd="0" presId="urn:microsoft.com/office/officeart/2005/8/layout/hList1"/>
    <dgm:cxn modelId="{B396BC73-570E-469F-A79E-CA5CC2565A86}" type="presOf" srcId="{2E481877-0921-425C-BFD8-412A4B651ABA}" destId="{37B0CDED-38CD-4EE7-BD94-1A03B64131B2}" srcOrd="0" destOrd="1" presId="urn:microsoft.com/office/officeart/2005/8/layout/hList1"/>
    <dgm:cxn modelId="{6C84A478-FFDD-4369-9871-70A937B645F3}" type="presOf" srcId="{2A43971A-D9B1-4EBB-83A7-9135AFE8C738}" destId="{B0C32B1A-262E-482D-B523-FA77AC220678}" srcOrd="0" destOrd="0" presId="urn:microsoft.com/office/officeart/2005/8/layout/hList1"/>
    <dgm:cxn modelId="{206E0184-3330-41D3-A583-D5DEE714D614}" type="presOf" srcId="{611EC4EF-69D3-4BFB-8829-EDCCE7FA49CD}" destId="{203C5472-825F-444A-8D0E-8055B1AC3FC0}" srcOrd="0" destOrd="0" presId="urn:microsoft.com/office/officeart/2005/8/layout/hList1"/>
    <dgm:cxn modelId="{5679D1A0-F09D-4389-913F-9F1939E52E04}" type="presOf" srcId="{A80F0C97-546C-4262-A2CC-650449E8C913}" destId="{FB95C286-AA89-406C-B7ED-4219F2EF7302}" srcOrd="0" destOrd="0" presId="urn:microsoft.com/office/officeart/2005/8/layout/hList1"/>
    <dgm:cxn modelId="{454A0AAB-9662-46EF-890C-F837E3991E20}" srcId="{B41E6899-EF36-4507-821B-7D6D53C914DE}" destId="{D1E1E442-A12B-4A52-BCD1-0E9C896AD42D}" srcOrd="0" destOrd="0" parTransId="{D9CB8796-D7AC-4673-A7A5-63F79A9D9CB2}" sibTransId="{F0B596B7-3C75-4824-96BE-7DB2F3FDB244}"/>
    <dgm:cxn modelId="{75A5D3AB-EF62-4263-84CA-1C6CF3C8AF5E}" srcId="{A80F0C97-546C-4262-A2CC-650449E8C913}" destId="{97ECAD6D-310B-4508-902D-4AB34C0724A5}" srcOrd="1" destOrd="0" parTransId="{C88675DC-E4E5-4374-85A3-21CF340D9C16}" sibTransId="{0D23D49D-EF87-4AB4-8C71-91C617E7F050}"/>
    <dgm:cxn modelId="{7E11FDAE-1545-45E4-A642-CF9C460FD32B}" srcId="{D5460077-DA1C-4923-B24B-949E80641028}" destId="{C5743B60-1CBB-4EDA-ABF5-D69EB92A80DC}" srcOrd="0" destOrd="0" parTransId="{55394C35-730C-4277-8933-4EB6A5AD9502}" sibTransId="{E1FAB3DF-19EC-4931-A873-640918408731}"/>
    <dgm:cxn modelId="{480DF0B0-3F24-4FAE-9A50-C60E7A35DB0F}" srcId="{D5460077-DA1C-4923-B24B-949E80641028}" destId="{AB3E8802-552D-41FD-968D-31DDBF3EE49E}" srcOrd="1" destOrd="0" parTransId="{3FA441CE-96DB-4DBD-8036-EA8F0FD252A9}" sibTransId="{AD5AE3B0-1F7E-42B9-9174-AE25F1C814DB}"/>
    <dgm:cxn modelId="{C12DFBB7-452A-4709-B07A-55BE29C6D00F}" srcId="{2A43971A-D9B1-4EBB-83A7-9135AFE8C738}" destId="{A80F0C97-546C-4262-A2CC-650449E8C913}" srcOrd="2" destOrd="0" parTransId="{78C5133F-9760-478E-A80B-8D4A454E69E6}" sibTransId="{AAF0C20D-8DB8-418E-B651-85D9C54BF97C}"/>
    <dgm:cxn modelId="{3287B1C3-9283-46BE-87AD-D0492458A2A7}" type="presOf" srcId="{494AD09D-FE8C-4279-92C4-97D26B5FBCAC}" destId="{203C5472-825F-444A-8D0E-8055B1AC3FC0}" srcOrd="0" destOrd="1" presId="urn:microsoft.com/office/officeart/2005/8/layout/hList1"/>
    <dgm:cxn modelId="{DF2B38D3-EC3C-4623-BCF9-6E11E976ACFD}" srcId="{2A43971A-D9B1-4EBB-83A7-9135AFE8C738}" destId="{D5460077-DA1C-4923-B24B-949E80641028}" srcOrd="0" destOrd="0" parTransId="{C5E3B6C4-5DB2-4DE1-8B01-B68E959426EE}" sibTransId="{323C7F4B-10BD-4A8A-A7B9-0AF2EBF8B6EA}"/>
    <dgm:cxn modelId="{C4E17EE3-6E4D-4D3D-A530-525B99B92C7F}" type="presOf" srcId="{C5743B60-1CBB-4EDA-ABF5-D69EB92A80DC}" destId="{DAF1DA6C-2138-4206-9883-1D0C3896BF43}" srcOrd="0" destOrd="0" presId="urn:microsoft.com/office/officeart/2005/8/layout/hList1"/>
    <dgm:cxn modelId="{FF6E24E6-0A95-442C-8D14-5ACB6437AF68}" srcId="{2A43971A-D9B1-4EBB-83A7-9135AFE8C738}" destId="{B41E6899-EF36-4507-821B-7D6D53C914DE}" srcOrd="3" destOrd="0" parTransId="{CFA2007F-C0BC-44B1-A51F-57480F7E1FF3}" sibTransId="{FD7546A8-FCB9-4DE5-9650-6EE608C2689B}"/>
    <dgm:cxn modelId="{D10CF3F5-3A99-49BB-9121-9221423B6C1F}" srcId="{2A43971A-D9B1-4EBB-83A7-9135AFE8C738}" destId="{674BA197-434C-4AE8-B386-D65EFCDFA334}" srcOrd="1" destOrd="0" parTransId="{493C7785-A4A7-484F-BE33-747B7A3E3851}" sibTransId="{D23E00D7-5AC0-4BF2-8591-9E091B76D49D}"/>
    <dgm:cxn modelId="{59D6E3BC-D271-464E-9A70-3E2042F333FF}" type="presParOf" srcId="{B0C32B1A-262E-482D-B523-FA77AC220678}" destId="{9CCD959D-6414-4713-87D3-2BAE52FB643C}" srcOrd="0" destOrd="0" presId="urn:microsoft.com/office/officeart/2005/8/layout/hList1"/>
    <dgm:cxn modelId="{535A09F4-2ED1-42B7-9BE4-F3A2BB0BB15A}" type="presParOf" srcId="{9CCD959D-6414-4713-87D3-2BAE52FB643C}" destId="{1236ECA8-BDEC-4FAF-8E34-68FE280C965A}" srcOrd="0" destOrd="0" presId="urn:microsoft.com/office/officeart/2005/8/layout/hList1"/>
    <dgm:cxn modelId="{74308184-AD82-40B1-9747-77A1562A8633}" type="presParOf" srcId="{9CCD959D-6414-4713-87D3-2BAE52FB643C}" destId="{DAF1DA6C-2138-4206-9883-1D0C3896BF43}" srcOrd="1" destOrd="0" presId="urn:microsoft.com/office/officeart/2005/8/layout/hList1"/>
    <dgm:cxn modelId="{160FA5AA-E680-42AE-8D4E-A6BF30BAA724}" type="presParOf" srcId="{B0C32B1A-262E-482D-B523-FA77AC220678}" destId="{C8A819F1-5909-4042-8C6A-3C14650BAD4D}" srcOrd="1" destOrd="0" presId="urn:microsoft.com/office/officeart/2005/8/layout/hList1"/>
    <dgm:cxn modelId="{85B7BA11-F857-4C85-962F-714623AACFBB}" type="presParOf" srcId="{B0C32B1A-262E-482D-B523-FA77AC220678}" destId="{D170EE1F-4A4D-411E-B57F-038B16504CD7}" srcOrd="2" destOrd="0" presId="urn:microsoft.com/office/officeart/2005/8/layout/hList1"/>
    <dgm:cxn modelId="{AE3CD281-753D-45A7-8D78-318FC0A0FB10}" type="presParOf" srcId="{D170EE1F-4A4D-411E-B57F-038B16504CD7}" destId="{871BCA3D-0C3E-43F6-A73D-B8208AE95BB5}" srcOrd="0" destOrd="0" presId="urn:microsoft.com/office/officeart/2005/8/layout/hList1"/>
    <dgm:cxn modelId="{DB0FED9E-00FC-43F6-86B6-921E60E89329}" type="presParOf" srcId="{D170EE1F-4A4D-411E-B57F-038B16504CD7}" destId="{203C5472-825F-444A-8D0E-8055B1AC3FC0}" srcOrd="1" destOrd="0" presId="urn:microsoft.com/office/officeart/2005/8/layout/hList1"/>
    <dgm:cxn modelId="{6808B448-27F8-43F1-9FA7-12B928DA9F3C}" type="presParOf" srcId="{B0C32B1A-262E-482D-B523-FA77AC220678}" destId="{1F4B179C-4380-4377-8BD7-B05DAA05576F}" srcOrd="3" destOrd="0" presId="urn:microsoft.com/office/officeart/2005/8/layout/hList1"/>
    <dgm:cxn modelId="{CD39B576-095C-4F42-A871-72746C4299F2}" type="presParOf" srcId="{B0C32B1A-262E-482D-B523-FA77AC220678}" destId="{7CF4319E-B904-4E9E-9921-85B04289058F}" srcOrd="4" destOrd="0" presId="urn:microsoft.com/office/officeart/2005/8/layout/hList1"/>
    <dgm:cxn modelId="{25172D3F-45A4-4B66-9A5C-A6FDD3C9393D}" type="presParOf" srcId="{7CF4319E-B904-4E9E-9921-85B04289058F}" destId="{FB95C286-AA89-406C-B7ED-4219F2EF7302}" srcOrd="0" destOrd="0" presId="urn:microsoft.com/office/officeart/2005/8/layout/hList1"/>
    <dgm:cxn modelId="{F1421C3F-18A7-45E6-9E4A-528632B3B7A3}" type="presParOf" srcId="{7CF4319E-B904-4E9E-9921-85B04289058F}" destId="{2239B19A-E4D7-44F4-99BE-7E2EC3A3AF58}" srcOrd="1" destOrd="0" presId="urn:microsoft.com/office/officeart/2005/8/layout/hList1"/>
    <dgm:cxn modelId="{0F55BFCC-4347-40AF-9E30-8A45E29B5EF5}" type="presParOf" srcId="{B0C32B1A-262E-482D-B523-FA77AC220678}" destId="{D4AFF728-205F-4770-A85C-85F642566735}" srcOrd="5" destOrd="0" presId="urn:microsoft.com/office/officeart/2005/8/layout/hList1"/>
    <dgm:cxn modelId="{7E910DDB-6281-4F2B-9F8F-E409026F37B3}" type="presParOf" srcId="{B0C32B1A-262E-482D-B523-FA77AC220678}" destId="{FF4DEEF9-448E-49B1-9C4E-004CED5C4159}" srcOrd="6" destOrd="0" presId="urn:microsoft.com/office/officeart/2005/8/layout/hList1"/>
    <dgm:cxn modelId="{21D5F572-E2CA-4FB6-B4EE-292929CDCA43}" type="presParOf" srcId="{FF4DEEF9-448E-49B1-9C4E-004CED5C4159}" destId="{DC50EC14-C28E-4255-B1B0-EB39068490CE}" srcOrd="0" destOrd="0" presId="urn:microsoft.com/office/officeart/2005/8/layout/hList1"/>
    <dgm:cxn modelId="{F9788A7A-4472-4866-ACA4-090469063F9D}" type="presParOf" srcId="{FF4DEEF9-448E-49B1-9C4E-004CED5C4159}" destId="{37B0CDED-38CD-4EE7-BD94-1A03B64131B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BC9714-AA34-CA46-902E-24E8D73F0ED7}" type="doc">
      <dgm:prSet loTypeId="urn:microsoft.com/office/officeart/2005/8/layout/radial3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it-IT"/>
        </a:p>
      </dgm:t>
    </dgm:pt>
    <dgm:pt modelId="{C28654E3-24C2-1243-8D48-79A1DC83DCDF}">
      <dgm:prSet phldrT="[Testo]" custT="1"/>
      <dgm:spPr>
        <a:solidFill>
          <a:schemeClr val="accent1">
            <a:lumMod val="40000"/>
            <a:lumOff val="60000"/>
            <a:alpha val="83000"/>
          </a:schemeClr>
        </a:solidFill>
      </dgm:spPr>
      <dgm:t>
        <a:bodyPr/>
        <a:lstStyle/>
        <a:p>
          <a:r>
            <a:rPr lang="it-IT" sz="4000" dirty="0">
              <a:cs typeface="+mj-cs"/>
            </a:rPr>
            <a:t>To </a:t>
          </a:r>
          <a:r>
            <a:rPr lang="it-IT" sz="4000" dirty="0" err="1">
              <a:cs typeface="+mj-cs"/>
            </a:rPr>
            <a:t>convert</a:t>
          </a:r>
          <a:r>
            <a:rPr lang="it-IT" sz="4000" dirty="0">
              <a:cs typeface="+mj-cs"/>
            </a:rPr>
            <a:t> to  high </a:t>
          </a:r>
          <a:r>
            <a:rPr lang="it-IT" sz="4000" dirty="0" err="1">
              <a:cs typeface="+mj-cs"/>
            </a:rPr>
            <a:t>level</a:t>
          </a:r>
          <a:r>
            <a:rPr lang="it-IT" sz="4000" dirty="0">
              <a:cs typeface="+mj-cs"/>
            </a:rPr>
            <a:t>  </a:t>
          </a:r>
          <a:r>
            <a:rPr lang="it-IT" sz="4000" dirty="0" err="1">
              <a:cs typeface="+mj-cs"/>
            </a:rPr>
            <a:t>physio</a:t>
          </a:r>
          <a:r>
            <a:rPr lang="it-IT" sz="4000" dirty="0">
              <a:cs typeface="+mj-cs"/>
            </a:rPr>
            <a:t> center</a:t>
          </a:r>
        </a:p>
      </dgm:t>
    </dgm:pt>
    <dgm:pt modelId="{A52C4F80-A540-BE44-9140-0E2D9870C0B7}" type="parTrans" cxnId="{899BA37A-8016-9246-9EA9-5821247BE077}">
      <dgm:prSet/>
      <dgm:spPr/>
      <dgm:t>
        <a:bodyPr/>
        <a:lstStyle/>
        <a:p>
          <a:endParaRPr lang="it-IT"/>
        </a:p>
      </dgm:t>
    </dgm:pt>
    <dgm:pt modelId="{12913B3A-1843-BE4F-802E-EE76415EC2A7}" type="sibTrans" cxnId="{899BA37A-8016-9246-9EA9-5821247BE077}">
      <dgm:prSet/>
      <dgm:spPr/>
      <dgm:t>
        <a:bodyPr/>
        <a:lstStyle/>
        <a:p>
          <a:endParaRPr lang="it-IT"/>
        </a:p>
      </dgm:t>
    </dgm:pt>
    <dgm:pt modelId="{E975D27D-EDE1-104A-806B-90F03EA4BBA1}">
      <dgm:prSet phldrT="[Testo]"/>
      <dgm:spPr/>
      <dgm:t>
        <a:bodyPr/>
        <a:lstStyle/>
        <a:p>
          <a:r>
            <a:rPr lang="it-IT" dirty="0"/>
            <a:t>Technology</a:t>
          </a:r>
        </a:p>
      </dgm:t>
    </dgm:pt>
    <dgm:pt modelId="{973712EF-CAD8-B845-9E07-849F95A498AC}" type="parTrans" cxnId="{8CF79AED-23D0-2D40-B75E-A884A60CED26}">
      <dgm:prSet/>
      <dgm:spPr/>
      <dgm:t>
        <a:bodyPr/>
        <a:lstStyle/>
        <a:p>
          <a:endParaRPr lang="it-IT"/>
        </a:p>
      </dgm:t>
    </dgm:pt>
    <dgm:pt modelId="{9F6EDDC1-9C93-D847-B500-C5F3506046AF}" type="sibTrans" cxnId="{8CF79AED-23D0-2D40-B75E-A884A60CED26}">
      <dgm:prSet/>
      <dgm:spPr/>
      <dgm:t>
        <a:bodyPr/>
        <a:lstStyle/>
        <a:p>
          <a:endParaRPr lang="it-IT"/>
        </a:p>
      </dgm:t>
    </dgm:pt>
    <dgm:pt modelId="{45194CFA-0307-2446-B8FD-230A62994838}">
      <dgm:prSet phldrT="[Testo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it-IT" dirty="0"/>
            <a:t>Design</a:t>
          </a:r>
        </a:p>
      </dgm:t>
    </dgm:pt>
    <dgm:pt modelId="{FB3E00BE-AD3F-314F-A900-35681CEF2EB5}" type="parTrans" cxnId="{591658BB-8FB4-1E42-A769-AED698A91B64}">
      <dgm:prSet/>
      <dgm:spPr/>
      <dgm:t>
        <a:bodyPr/>
        <a:lstStyle/>
        <a:p>
          <a:endParaRPr lang="it-IT"/>
        </a:p>
      </dgm:t>
    </dgm:pt>
    <dgm:pt modelId="{6F75C027-4BA3-5C42-AF2F-6D0A977EA30D}" type="sibTrans" cxnId="{591658BB-8FB4-1E42-A769-AED698A91B64}">
      <dgm:prSet/>
      <dgm:spPr/>
      <dgm:t>
        <a:bodyPr/>
        <a:lstStyle/>
        <a:p>
          <a:endParaRPr lang="it-IT"/>
        </a:p>
      </dgm:t>
    </dgm:pt>
    <dgm:pt modelId="{3864E197-618E-A94B-BE3F-5A58335324D7}">
      <dgm:prSet phldrT="[Testo]"/>
      <dgm:spPr>
        <a:solidFill>
          <a:schemeClr val="accent2">
            <a:alpha val="50000"/>
          </a:schemeClr>
        </a:solidFill>
      </dgm:spPr>
      <dgm:t>
        <a:bodyPr/>
        <a:lstStyle/>
        <a:p>
          <a:r>
            <a:rPr lang="it-IT" dirty="0"/>
            <a:t>Management</a:t>
          </a:r>
        </a:p>
      </dgm:t>
    </dgm:pt>
    <dgm:pt modelId="{7B98E464-9F86-854C-8626-5C15E7B16EAF}" type="parTrans" cxnId="{A575FBE3-F0C7-E549-930F-801DD8C762A7}">
      <dgm:prSet/>
      <dgm:spPr/>
      <dgm:t>
        <a:bodyPr/>
        <a:lstStyle/>
        <a:p>
          <a:endParaRPr lang="it-IT"/>
        </a:p>
      </dgm:t>
    </dgm:pt>
    <dgm:pt modelId="{8A324586-CA65-E743-BBC7-9DA4010BD30A}" type="sibTrans" cxnId="{A575FBE3-F0C7-E549-930F-801DD8C762A7}">
      <dgm:prSet/>
      <dgm:spPr/>
      <dgm:t>
        <a:bodyPr/>
        <a:lstStyle/>
        <a:p>
          <a:endParaRPr lang="it-IT"/>
        </a:p>
      </dgm:t>
    </dgm:pt>
    <dgm:pt modelId="{2778B50B-CCEB-1D41-964B-0895C64BB963}">
      <dgm:prSet phldrT="[Testo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it-IT" dirty="0"/>
            <a:t>Training</a:t>
          </a:r>
        </a:p>
      </dgm:t>
    </dgm:pt>
    <dgm:pt modelId="{B95DC6E6-FFAF-844D-ABDE-E63CE15816A1}" type="parTrans" cxnId="{DCCEDCA0-C1BE-2F48-8DE5-562DA4591B94}">
      <dgm:prSet/>
      <dgm:spPr/>
      <dgm:t>
        <a:bodyPr/>
        <a:lstStyle/>
        <a:p>
          <a:endParaRPr lang="it-IT"/>
        </a:p>
      </dgm:t>
    </dgm:pt>
    <dgm:pt modelId="{8B5010CE-342A-7E40-93BB-5E4F71C64132}" type="sibTrans" cxnId="{DCCEDCA0-C1BE-2F48-8DE5-562DA4591B94}">
      <dgm:prSet/>
      <dgm:spPr/>
      <dgm:t>
        <a:bodyPr/>
        <a:lstStyle/>
        <a:p>
          <a:endParaRPr lang="it-IT"/>
        </a:p>
      </dgm:t>
    </dgm:pt>
    <dgm:pt modelId="{D0F4A9DF-8CDF-C641-9098-D09581789949}" type="pres">
      <dgm:prSet presAssocID="{42BC9714-AA34-CA46-902E-24E8D73F0ED7}" presName="composite" presStyleCnt="0">
        <dgm:presLayoutVars>
          <dgm:chMax val="1"/>
          <dgm:dir/>
          <dgm:resizeHandles val="exact"/>
        </dgm:presLayoutVars>
      </dgm:prSet>
      <dgm:spPr/>
    </dgm:pt>
    <dgm:pt modelId="{927313BA-4344-7A41-B350-DAAE4AC314F9}" type="pres">
      <dgm:prSet presAssocID="{42BC9714-AA34-CA46-902E-24E8D73F0ED7}" presName="radial" presStyleCnt="0">
        <dgm:presLayoutVars>
          <dgm:animLvl val="ctr"/>
        </dgm:presLayoutVars>
      </dgm:prSet>
      <dgm:spPr/>
    </dgm:pt>
    <dgm:pt modelId="{2A60E116-C578-E54E-AD6D-F0CD96CAFF0C}" type="pres">
      <dgm:prSet presAssocID="{C28654E3-24C2-1243-8D48-79A1DC83DCDF}" presName="centerShape" presStyleLbl="vennNode1" presStyleIdx="0" presStyleCnt="5" custScaleX="127977"/>
      <dgm:spPr/>
    </dgm:pt>
    <dgm:pt modelId="{61203D3D-42E1-0347-A649-540B9A35BE0A}" type="pres">
      <dgm:prSet presAssocID="{E975D27D-EDE1-104A-806B-90F03EA4BBA1}" presName="node" presStyleLbl="vennNode1" presStyleIdx="1" presStyleCnt="5" custScaleX="171018" custScaleY="102290">
        <dgm:presLayoutVars>
          <dgm:bulletEnabled val="1"/>
        </dgm:presLayoutVars>
      </dgm:prSet>
      <dgm:spPr/>
    </dgm:pt>
    <dgm:pt modelId="{50CFF8A6-FE88-FF41-8AD0-6CFFE4286357}" type="pres">
      <dgm:prSet presAssocID="{45194CFA-0307-2446-B8FD-230A62994838}" presName="node" presStyleLbl="vennNode1" presStyleIdx="2" presStyleCnt="5" custScaleX="189109" custRadScaleRad="146339" custRadScaleInc="-726">
        <dgm:presLayoutVars>
          <dgm:bulletEnabled val="1"/>
        </dgm:presLayoutVars>
      </dgm:prSet>
      <dgm:spPr/>
    </dgm:pt>
    <dgm:pt modelId="{28F0D57F-EAB6-5A4D-8500-99496F2F5085}" type="pres">
      <dgm:prSet presAssocID="{3864E197-618E-A94B-BE3F-5A58335324D7}" presName="node" presStyleLbl="vennNode1" presStyleIdx="3" presStyleCnt="5" custScaleX="234047">
        <dgm:presLayoutVars>
          <dgm:bulletEnabled val="1"/>
        </dgm:presLayoutVars>
      </dgm:prSet>
      <dgm:spPr/>
    </dgm:pt>
    <dgm:pt modelId="{73661919-FB9D-CE41-BFBC-FF66461689A3}" type="pres">
      <dgm:prSet presAssocID="{2778B50B-CCEB-1D41-964B-0895C64BB963}" presName="node" presStyleLbl="vennNode1" presStyleIdx="4" presStyleCnt="5" custScaleX="161972" custRadScaleRad="139071" custRadScaleInc="201">
        <dgm:presLayoutVars>
          <dgm:bulletEnabled val="1"/>
        </dgm:presLayoutVars>
      </dgm:prSet>
      <dgm:spPr/>
    </dgm:pt>
  </dgm:ptLst>
  <dgm:cxnLst>
    <dgm:cxn modelId="{CF08E40A-1E6E-1347-AEC7-AECB203AC264}" type="presOf" srcId="{2778B50B-CCEB-1D41-964B-0895C64BB963}" destId="{73661919-FB9D-CE41-BFBC-FF66461689A3}" srcOrd="0" destOrd="0" presId="urn:microsoft.com/office/officeart/2005/8/layout/radial3"/>
    <dgm:cxn modelId="{12E64F30-F369-FD45-9900-69E11BF8733A}" type="presOf" srcId="{3864E197-618E-A94B-BE3F-5A58335324D7}" destId="{28F0D57F-EAB6-5A4D-8500-99496F2F5085}" srcOrd="0" destOrd="0" presId="urn:microsoft.com/office/officeart/2005/8/layout/radial3"/>
    <dgm:cxn modelId="{DE60D042-D138-B447-8821-9A6F63A83672}" type="presOf" srcId="{45194CFA-0307-2446-B8FD-230A62994838}" destId="{50CFF8A6-FE88-FF41-8AD0-6CFFE4286357}" srcOrd="0" destOrd="0" presId="urn:microsoft.com/office/officeart/2005/8/layout/radial3"/>
    <dgm:cxn modelId="{B66F9070-3C9C-EE47-9533-29A0A975D5D7}" type="presOf" srcId="{C28654E3-24C2-1243-8D48-79A1DC83DCDF}" destId="{2A60E116-C578-E54E-AD6D-F0CD96CAFF0C}" srcOrd="0" destOrd="0" presId="urn:microsoft.com/office/officeart/2005/8/layout/radial3"/>
    <dgm:cxn modelId="{899BA37A-8016-9246-9EA9-5821247BE077}" srcId="{42BC9714-AA34-CA46-902E-24E8D73F0ED7}" destId="{C28654E3-24C2-1243-8D48-79A1DC83DCDF}" srcOrd="0" destOrd="0" parTransId="{A52C4F80-A540-BE44-9140-0E2D9870C0B7}" sibTransId="{12913B3A-1843-BE4F-802E-EE76415EC2A7}"/>
    <dgm:cxn modelId="{DCCEDCA0-C1BE-2F48-8DE5-562DA4591B94}" srcId="{C28654E3-24C2-1243-8D48-79A1DC83DCDF}" destId="{2778B50B-CCEB-1D41-964B-0895C64BB963}" srcOrd="3" destOrd="0" parTransId="{B95DC6E6-FFAF-844D-ABDE-E63CE15816A1}" sibTransId="{8B5010CE-342A-7E40-93BB-5E4F71C64132}"/>
    <dgm:cxn modelId="{591658BB-8FB4-1E42-A769-AED698A91B64}" srcId="{C28654E3-24C2-1243-8D48-79A1DC83DCDF}" destId="{45194CFA-0307-2446-B8FD-230A62994838}" srcOrd="1" destOrd="0" parTransId="{FB3E00BE-AD3F-314F-A900-35681CEF2EB5}" sibTransId="{6F75C027-4BA3-5C42-AF2F-6D0A977EA30D}"/>
    <dgm:cxn modelId="{1CD56CC5-F3CB-EF4C-8E28-BA6C4F9D3328}" type="presOf" srcId="{42BC9714-AA34-CA46-902E-24E8D73F0ED7}" destId="{D0F4A9DF-8CDF-C641-9098-D09581789949}" srcOrd="0" destOrd="0" presId="urn:microsoft.com/office/officeart/2005/8/layout/radial3"/>
    <dgm:cxn modelId="{A575FBE3-F0C7-E549-930F-801DD8C762A7}" srcId="{C28654E3-24C2-1243-8D48-79A1DC83DCDF}" destId="{3864E197-618E-A94B-BE3F-5A58335324D7}" srcOrd="2" destOrd="0" parTransId="{7B98E464-9F86-854C-8626-5C15E7B16EAF}" sibTransId="{8A324586-CA65-E743-BBC7-9DA4010BD30A}"/>
    <dgm:cxn modelId="{8CF79AED-23D0-2D40-B75E-A884A60CED26}" srcId="{C28654E3-24C2-1243-8D48-79A1DC83DCDF}" destId="{E975D27D-EDE1-104A-806B-90F03EA4BBA1}" srcOrd="0" destOrd="0" parTransId="{973712EF-CAD8-B845-9E07-849F95A498AC}" sibTransId="{9F6EDDC1-9C93-D847-B500-C5F3506046AF}"/>
    <dgm:cxn modelId="{1F8C63FD-E5AD-0241-9531-46338FD04A4D}" type="presOf" srcId="{E975D27D-EDE1-104A-806B-90F03EA4BBA1}" destId="{61203D3D-42E1-0347-A649-540B9A35BE0A}" srcOrd="0" destOrd="0" presId="urn:microsoft.com/office/officeart/2005/8/layout/radial3"/>
    <dgm:cxn modelId="{E097AF3F-CEED-0144-9113-DBFE001A1283}" type="presParOf" srcId="{D0F4A9DF-8CDF-C641-9098-D09581789949}" destId="{927313BA-4344-7A41-B350-DAAE4AC314F9}" srcOrd="0" destOrd="0" presId="urn:microsoft.com/office/officeart/2005/8/layout/radial3"/>
    <dgm:cxn modelId="{815D0EB2-6F37-3E4E-A534-CC5D3C76613E}" type="presParOf" srcId="{927313BA-4344-7A41-B350-DAAE4AC314F9}" destId="{2A60E116-C578-E54E-AD6D-F0CD96CAFF0C}" srcOrd="0" destOrd="0" presId="urn:microsoft.com/office/officeart/2005/8/layout/radial3"/>
    <dgm:cxn modelId="{2CE0510B-8970-DF43-AFE8-D12B19AB4C49}" type="presParOf" srcId="{927313BA-4344-7A41-B350-DAAE4AC314F9}" destId="{61203D3D-42E1-0347-A649-540B9A35BE0A}" srcOrd="1" destOrd="0" presId="urn:microsoft.com/office/officeart/2005/8/layout/radial3"/>
    <dgm:cxn modelId="{B187612A-9DC0-8448-BF38-8BE16A9484CA}" type="presParOf" srcId="{927313BA-4344-7A41-B350-DAAE4AC314F9}" destId="{50CFF8A6-FE88-FF41-8AD0-6CFFE4286357}" srcOrd="2" destOrd="0" presId="urn:microsoft.com/office/officeart/2005/8/layout/radial3"/>
    <dgm:cxn modelId="{42D35841-D4D6-F34B-80C2-7F36B87A2B9C}" type="presParOf" srcId="{927313BA-4344-7A41-B350-DAAE4AC314F9}" destId="{28F0D57F-EAB6-5A4D-8500-99496F2F5085}" srcOrd="3" destOrd="0" presId="urn:microsoft.com/office/officeart/2005/8/layout/radial3"/>
    <dgm:cxn modelId="{AF089F3B-5063-6A44-BFE8-3B85986B0ABC}" type="presParOf" srcId="{927313BA-4344-7A41-B350-DAAE4AC314F9}" destId="{73661919-FB9D-CE41-BFBC-FF66461689A3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36ECA8-BDEC-4FAF-8E34-68FE280C965A}">
      <dsp:nvSpPr>
        <dsp:cNvPr id="0" name=""/>
        <dsp:cNvSpPr/>
      </dsp:nvSpPr>
      <dsp:spPr>
        <a:xfrm>
          <a:off x="3697" y="608499"/>
          <a:ext cx="2223340" cy="75023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i="0" kern="1200" dirty="0" err="1">
              <a:latin typeface="Century Gothic Bold"/>
            </a:rPr>
            <a:t>Cardiometabolic</a:t>
          </a:r>
          <a:endParaRPr lang="it-IT" sz="1800" b="1" i="0" kern="1200" dirty="0">
            <a:latin typeface="Century Gothic Bold"/>
          </a:endParaRPr>
        </a:p>
      </dsp:txBody>
      <dsp:txXfrm>
        <a:off x="3697" y="608499"/>
        <a:ext cx="2223340" cy="750235"/>
      </dsp:txXfrm>
    </dsp:sp>
    <dsp:sp modelId="{DAF1DA6C-2138-4206-9883-1D0C3896BF43}">
      <dsp:nvSpPr>
        <dsp:cNvPr id="0" name=""/>
        <dsp:cNvSpPr/>
      </dsp:nvSpPr>
      <dsp:spPr>
        <a:xfrm>
          <a:off x="3697" y="1358735"/>
          <a:ext cx="2223340" cy="1309365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b="1" i="0" kern="1200" dirty="0" err="1">
              <a:solidFill>
                <a:schemeClr val="tx2">
                  <a:lumMod val="75000"/>
                </a:schemeClr>
              </a:solidFill>
              <a:latin typeface="Century Gothic Bold"/>
            </a:rPr>
            <a:t>After</a:t>
          </a:r>
          <a:r>
            <a:rPr lang="it-IT" sz="1800" b="1" i="0" kern="1200" dirty="0">
              <a:solidFill>
                <a:schemeClr val="tx2">
                  <a:lumMod val="75000"/>
                </a:schemeClr>
              </a:solidFill>
              <a:latin typeface="Century Gothic Bold"/>
            </a:rPr>
            <a:t> </a:t>
          </a:r>
          <a:r>
            <a:rPr lang="it-IT" sz="1800" b="1" i="0" kern="1200" dirty="0" err="1">
              <a:solidFill>
                <a:schemeClr val="tx2">
                  <a:lumMod val="75000"/>
                </a:schemeClr>
              </a:solidFill>
              <a:latin typeface="Century Gothic Bold"/>
            </a:rPr>
            <a:t>surgery</a:t>
          </a:r>
          <a:endParaRPr lang="it-IT" sz="1800" b="1" i="0" kern="1200" dirty="0">
            <a:solidFill>
              <a:schemeClr val="tx2">
                <a:lumMod val="75000"/>
              </a:schemeClr>
            </a:solidFill>
            <a:latin typeface="Century Gothic Bold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b="1" i="0" kern="1200" dirty="0">
              <a:solidFill>
                <a:schemeClr val="tx2">
                  <a:lumMod val="75000"/>
                </a:schemeClr>
              </a:solidFill>
              <a:latin typeface="Century Gothic Bold"/>
            </a:rPr>
            <a:t>Conservative</a:t>
          </a:r>
        </a:p>
      </dsp:txBody>
      <dsp:txXfrm>
        <a:off x="3697" y="1358735"/>
        <a:ext cx="2223340" cy="1309365"/>
      </dsp:txXfrm>
    </dsp:sp>
    <dsp:sp modelId="{871BCA3D-0C3E-43F6-A73D-B8208AE95BB5}">
      <dsp:nvSpPr>
        <dsp:cNvPr id="0" name=""/>
        <dsp:cNvSpPr/>
      </dsp:nvSpPr>
      <dsp:spPr>
        <a:xfrm>
          <a:off x="2538306" y="608499"/>
          <a:ext cx="2223340" cy="75023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i="0" kern="1200" dirty="0" err="1">
              <a:latin typeface="Century Gothic Bold"/>
            </a:rPr>
            <a:t>Orthopedic</a:t>
          </a:r>
          <a:r>
            <a:rPr lang="it-IT" sz="1800" b="1" i="0" kern="1200" dirty="0">
              <a:latin typeface="Century Gothic Bold"/>
            </a:rPr>
            <a:t>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i="0" kern="1200" dirty="0">
              <a:latin typeface="Century Gothic Bold"/>
            </a:rPr>
            <a:t>and trauma</a:t>
          </a:r>
        </a:p>
      </dsp:txBody>
      <dsp:txXfrm>
        <a:off x="2538306" y="608499"/>
        <a:ext cx="2223340" cy="750235"/>
      </dsp:txXfrm>
    </dsp:sp>
    <dsp:sp modelId="{203C5472-825F-444A-8D0E-8055B1AC3FC0}">
      <dsp:nvSpPr>
        <dsp:cNvPr id="0" name=""/>
        <dsp:cNvSpPr/>
      </dsp:nvSpPr>
      <dsp:spPr>
        <a:xfrm>
          <a:off x="2538306" y="1358735"/>
          <a:ext cx="2223340" cy="1309365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b="1" i="0" kern="1200" dirty="0" err="1">
              <a:solidFill>
                <a:schemeClr val="tx2">
                  <a:lumMod val="75000"/>
                </a:schemeClr>
              </a:solidFill>
              <a:latin typeface="Century Gothic Bold"/>
            </a:rPr>
            <a:t>After</a:t>
          </a:r>
          <a:r>
            <a:rPr lang="it-IT" sz="1800" b="1" i="0" kern="1200" dirty="0">
              <a:solidFill>
                <a:schemeClr val="tx2">
                  <a:lumMod val="75000"/>
                </a:schemeClr>
              </a:solidFill>
              <a:latin typeface="Century Gothic Bold"/>
            </a:rPr>
            <a:t> </a:t>
          </a:r>
          <a:r>
            <a:rPr lang="it-IT" sz="1800" b="1" i="0" kern="1200" dirty="0" err="1">
              <a:solidFill>
                <a:schemeClr val="tx2">
                  <a:lumMod val="75000"/>
                </a:schemeClr>
              </a:solidFill>
              <a:latin typeface="Century Gothic Bold"/>
            </a:rPr>
            <a:t>surgery</a:t>
          </a:r>
          <a:endParaRPr lang="it-IT" sz="1800" b="1" i="0" kern="1200" dirty="0">
            <a:solidFill>
              <a:schemeClr val="tx2">
                <a:lumMod val="75000"/>
              </a:schemeClr>
            </a:solidFill>
            <a:latin typeface="Century Gothic Bold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b="1" i="0" kern="1200" dirty="0" err="1">
              <a:solidFill>
                <a:schemeClr val="tx2">
                  <a:lumMod val="75000"/>
                </a:schemeClr>
              </a:solidFill>
              <a:latin typeface="Century Gothic Bold"/>
            </a:rPr>
            <a:t>Pain</a:t>
          </a:r>
          <a:r>
            <a:rPr lang="it-IT" sz="1800" b="1" i="0" kern="1200" dirty="0">
              <a:solidFill>
                <a:schemeClr val="tx2">
                  <a:lumMod val="75000"/>
                </a:schemeClr>
              </a:solidFill>
              <a:latin typeface="Century Gothic Bold"/>
            </a:rPr>
            <a:t> management (</a:t>
          </a:r>
          <a:r>
            <a:rPr lang="it-IT" sz="1800" b="1" i="0" kern="1200" dirty="0" err="1">
              <a:solidFill>
                <a:schemeClr val="tx2">
                  <a:lumMod val="75000"/>
                </a:schemeClr>
              </a:solidFill>
              <a:latin typeface="Century Gothic Bold"/>
            </a:rPr>
            <a:t>spinal</a:t>
          </a:r>
          <a:r>
            <a:rPr lang="it-IT" sz="1800" b="1" i="0" kern="1200" dirty="0">
              <a:solidFill>
                <a:schemeClr val="tx2">
                  <a:lumMod val="75000"/>
                </a:schemeClr>
              </a:solidFill>
              <a:latin typeface="Century Gothic Bold"/>
            </a:rPr>
            <a:t> </a:t>
          </a:r>
          <a:r>
            <a:rPr lang="it-IT" sz="1800" b="1" i="0" kern="1200" dirty="0" err="1">
              <a:solidFill>
                <a:schemeClr val="tx2">
                  <a:lumMod val="75000"/>
                </a:schemeClr>
              </a:solidFill>
              <a:latin typeface="Century Gothic Bold"/>
            </a:rPr>
            <a:t>pain</a:t>
          </a:r>
          <a:r>
            <a:rPr lang="it-IT" sz="1800" b="1" i="0" kern="1200" dirty="0">
              <a:solidFill>
                <a:schemeClr val="tx2">
                  <a:lumMod val="75000"/>
                </a:schemeClr>
              </a:solidFill>
              <a:latin typeface="Century Gothic Bold"/>
            </a:rPr>
            <a:t>)</a:t>
          </a:r>
        </a:p>
      </dsp:txBody>
      <dsp:txXfrm>
        <a:off x="2538306" y="1358735"/>
        <a:ext cx="2223340" cy="1309365"/>
      </dsp:txXfrm>
    </dsp:sp>
    <dsp:sp modelId="{FB95C286-AA89-406C-B7ED-4219F2EF7302}">
      <dsp:nvSpPr>
        <dsp:cNvPr id="0" name=""/>
        <dsp:cNvSpPr/>
      </dsp:nvSpPr>
      <dsp:spPr>
        <a:xfrm>
          <a:off x="5072914" y="608499"/>
          <a:ext cx="2223340" cy="75023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i="0" kern="1200" dirty="0" err="1">
              <a:latin typeface="Century Gothic Bold"/>
            </a:rPr>
            <a:t>Neurological</a:t>
          </a:r>
          <a:endParaRPr lang="it-IT" sz="1800" b="1" i="0" kern="1200" dirty="0">
            <a:latin typeface="Century Gothic Bold"/>
          </a:endParaRPr>
        </a:p>
      </dsp:txBody>
      <dsp:txXfrm>
        <a:off x="5072914" y="608499"/>
        <a:ext cx="2223340" cy="750235"/>
      </dsp:txXfrm>
    </dsp:sp>
    <dsp:sp modelId="{2239B19A-E4D7-44F4-99BE-7E2EC3A3AF58}">
      <dsp:nvSpPr>
        <dsp:cNvPr id="0" name=""/>
        <dsp:cNvSpPr/>
      </dsp:nvSpPr>
      <dsp:spPr>
        <a:xfrm>
          <a:off x="5072914" y="1358735"/>
          <a:ext cx="2223340" cy="1309365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b="1" i="0" kern="1200" dirty="0">
              <a:solidFill>
                <a:schemeClr val="tx2">
                  <a:lumMod val="75000"/>
                </a:schemeClr>
              </a:solidFill>
              <a:latin typeface="Century Gothic Bold"/>
            </a:rPr>
            <a:t>Central </a:t>
          </a:r>
          <a:r>
            <a:rPr lang="it-IT" sz="1800" b="1" i="0" kern="1200" dirty="0" err="1">
              <a:solidFill>
                <a:schemeClr val="tx2">
                  <a:lumMod val="75000"/>
                </a:schemeClr>
              </a:solidFill>
              <a:latin typeface="Century Gothic Bold"/>
            </a:rPr>
            <a:t>lesions</a:t>
          </a:r>
          <a:endParaRPr lang="it-IT" sz="1800" b="1" i="0" kern="1200" dirty="0">
            <a:solidFill>
              <a:schemeClr val="tx2">
                <a:lumMod val="75000"/>
              </a:schemeClr>
            </a:solidFill>
            <a:latin typeface="Century Gothic Bold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b="1" i="0" kern="1200" dirty="0" err="1">
              <a:solidFill>
                <a:schemeClr val="tx2">
                  <a:lumMod val="75000"/>
                </a:schemeClr>
              </a:solidFill>
              <a:latin typeface="Century Gothic Bold"/>
            </a:rPr>
            <a:t>Peripheral</a:t>
          </a:r>
          <a:r>
            <a:rPr lang="it-IT" sz="1800" b="1" i="0" kern="1200" dirty="0">
              <a:solidFill>
                <a:schemeClr val="tx2">
                  <a:lumMod val="75000"/>
                </a:schemeClr>
              </a:solidFill>
              <a:latin typeface="Century Gothic Bold"/>
            </a:rPr>
            <a:t> </a:t>
          </a:r>
          <a:r>
            <a:rPr lang="it-IT" sz="1800" b="1" i="0" kern="1200" dirty="0" err="1">
              <a:solidFill>
                <a:schemeClr val="tx2">
                  <a:lumMod val="75000"/>
                </a:schemeClr>
              </a:solidFill>
              <a:latin typeface="Century Gothic Bold"/>
            </a:rPr>
            <a:t>lesions</a:t>
          </a:r>
          <a:endParaRPr lang="it-IT" sz="1800" b="1" i="0" kern="1200" dirty="0">
            <a:solidFill>
              <a:schemeClr val="tx2">
                <a:lumMod val="75000"/>
              </a:schemeClr>
            </a:solidFill>
            <a:latin typeface="Century Gothic Bold"/>
          </a:endParaRPr>
        </a:p>
      </dsp:txBody>
      <dsp:txXfrm>
        <a:off x="5072914" y="1358735"/>
        <a:ext cx="2223340" cy="1309365"/>
      </dsp:txXfrm>
    </dsp:sp>
    <dsp:sp modelId="{DC50EC14-C28E-4255-B1B0-EB39068490CE}">
      <dsp:nvSpPr>
        <dsp:cNvPr id="0" name=""/>
        <dsp:cNvSpPr/>
      </dsp:nvSpPr>
      <dsp:spPr>
        <a:xfrm>
          <a:off x="7607523" y="608499"/>
          <a:ext cx="2223340" cy="75023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i="0" kern="1200" dirty="0">
              <a:latin typeface="Century Gothic Bold"/>
            </a:rPr>
            <a:t>Sports</a:t>
          </a:r>
        </a:p>
      </dsp:txBody>
      <dsp:txXfrm>
        <a:off x="7607523" y="608499"/>
        <a:ext cx="2223340" cy="750235"/>
      </dsp:txXfrm>
    </dsp:sp>
    <dsp:sp modelId="{37B0CDED-38CD-4EE7-BD94-1A03B64131B2}">
      <dsp:nvSpPr>
        <dsp:cNvPr id="0" name=""/>
        <dsp:cNvSpPr/>
      </dsp:nvSpPr>
      <dsp:spPr>
        <a:xfrm>
          <a:off x="7607523" y="1358735"/>
          <a:ext cx="2223340" cy="1309365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b="1" i="0" kern="1200" dirty="0">
              <a:solidFill>
                <a:schemeClr val="tx2">
                  <a:lumMod val="75000"/>
                </a:schemeClr>
              </a:solidFill>
              <a:latin typeface="Century Gothic Bold"/>
            </a:rPr>
            <a:t>Trauma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b="1" i="0" kern="1200" dirty="0">
              <a:solidFill>
                <a:schemeClr val="tx2">
                  <a:lumMod val="75000"/>
                </a:schemeClr>
              </a:solidFill>
              <a:latin typeface="Century Gothic Bold"/>
            </a:rPr>
            <a:t>Recovery on the </a:t>
          </a:r>
          <a:r>
            <a:rPr lang="it-IT" sz="1800" b="1" i="0" kern="1200" dirty="0" err="1">
              <a:solidFill>
                <a:schemeClr val="tx2">
                  <a:lumMod val="75000"/>
                </a:schemeClr>
              </a:solidFill>
              <a:latin typeface="Century Gothic Bold"/>
            </a:rPr>
            <a:t>pitch</a:t>
          </a:r>
          <a:endParaRPr lang="it-IT" sz="1800" b="1" i="0" kern="1200" dirty="0">
            <a:solidFill>
              <a:schemeClr val="tx2">
                <a:lumMod val="75000"/>
              </a:schemeClr>
            </a:solidFill>
            <a:latin typeface="Century Gothic Bold"/>
          </a:endParaRPr>
        </a:p>
      </dsp:txBody>
      <dsp:txXfrm>
        <a:off x="7607523" y="1358735"/>
        <a:ext cx="2223340" cy="13093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60E116-C578-E54E-AD6D-F0CD96CAFF0C}">
      <dsp:nvSpPr>
        <dsp:cNvPr id="0" name=""/>
        <dsp:cNvSpPr/>
      </dsp:nvSpPr>
      <dsp:spPr>
        <a:xfrm>
          <a:off x="2572983" y="1336527"/>
          <a:ext cx="4230944" cy="3306019"/>
        </a:xfrm>
        <a:prstGeom prst="ellipse">
          <a:avLst/>
        </a:prstGeom>
        <a:solidFill>
          <a:schemeClr val="accent1">
            <a:lumMod val="40000"/>
            <a:lumOff val="60000"/>
            <a:alpha val="83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000" kern="1200" dirty="0">
              <a:cs typeface="+mj-cs"/>
            </a:rPr>
            <a:t>To </a:t>
          </a:r>
          <a:r>
            <a:rPr lang="it-IT" sz="4000" kern="1200" dirty="0" err="1">
              <a:cs typeface="+mj-cs"/>
            </a:rPr>
            <a:t>convert</a:t>
          </a:r>
          <a:r>
            <a:rPr lang="it-IT" sz="4000" kern="1200" dirty="0">
              <a:cs typeface="+mj-cs"/>
            </a:rPr>
            <a:t> to  high </a:t>
          </a:r>
          <a:r>
            <a:rPr lang="it-IT" sz="4000" kern="1200" dirty="0" err="1">
              <a:cs typeface="+mj-cs"/>
            </a:rPr>
            <a:t>level</a:t>
          </a:r>
          <a:r>
            <a:rPr lang="it-IT" sz="4000" kern="1200" dirty="0">
              <a:cs typeface="+mj-cs"/>
            </a:rPr>
            <a:t>  </a:t>
          </a:r>
          <a:r>
            <a:rPr lang="it-IT" sz="4000" kern="1200" dirty="0" err="1">
              <a:cs typeface="+mj-cs"/>
            </a:rPr>
            <a:t>physio</a:t>
          </a:r>
          <a:r>
            <a:rPr lang="it-IT" sz="4000" kern="1200" dirty="0">
              <a:cs typeface="+mj-cs"/>
            </a:rPr>
            <a:t> center</a:t>
          </a:r>
        </a:p>
      </dsp:txBody>
      <dsp:txXfrm>
        <a:off x="3192590" y="1820682"/>
        <a:ext cx="2991730" cy="2337709"/>
      </dsp:txXfrm>
    </dsp:sp>
    <dsp:sp modelId="{61203D3D-42E1-0347-A649-540B9A35BE0A}">
      <dsp:nvSpPr>
        <dsp:cNvPr id="0" name=""/>
        <dsp:cNvSpPr/>
      </dsp:nvSpPr>
      <dsp:spPr>
        <a:xfrm>
          <a:off x="3274983" y="-8873"/>
          <a:ext cx="2826944" cy="1690863"/>
        </a:xfrm>
        <a:prstGeom prst="ellipse">
          <a:avLst/>
        </a:prstGeom>
        <a:solidFill>
          <a:schemeClr val="accent5">
            <a:alpha val="50000"/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900" kern="1200" dirty="0"/>
            <a:t>Technology</a:t>
          </a:r>
        </a:p>
      </dsp:txBody>
      <dsp:txXfrm>
        <a:off x="3688979" y="238748"/>
        <a:ext cx="1998952" cy="1195621"/>
      </dsp:txXfrm>
    </dsp:sp>
    <dsp:sp modelId="{50CFF8A6-FE88-FF41-8AD0-6CFFE4286357}">
      <dsp:nvSpPr>
        <dsp:cNvPr id="0" name=""/>
        <dsp:cNvSpPr/>
      </dsp:nvSpPr>
      <dsp:spPr>
        <a:xfrm>
          <a:off x="6275903" y="2127103"/>
          <a:ext cx="3125990" cy="1653009"/>
        </a:xfrm>
        <a:prstGeom prst="ellipse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900" kern="1200" dirty="0"/>
            <a:t>Design</a:t>
          </a:r>
        </a:p>
      </dsp:txBody>
      <dsp:txXfrm>
        <a:off x="6733694" y="2369181"/>
        <a:ext cx="2210408" cy="1168853"/>
      </dsp:txXfrm>
    </dsp:sp>
    <dsp:sp modelId="{28F0D57F-EAB6-5A4D-8500-99496F2F5085}">
      <dsp:nvSpPr>
        <dsp:cNvPr id="0" name=""/>
        <dsp:cNvSpPr/>
      </dsp:nvSpPr>
      <dsp:spPr>
        <a:xfrm>
          <a:off x="2754045" y="4316011"/>
          <a:ext cx="3868819" cy="1653009"/>
        </a:xfrm>
        <a:prstGeom prst="ellipse">
          <a:avLst/>
        </a:prstGeom>
        <a:solidFill>
          <a:schemeClr val="accent2"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900" kern="1200" dirty="0"/>
            <a:t>Management</a:t>
          </a:r>
        </a:p>
      </dsp:txBody>
      <dsp:txXfrm>
        <a:off x="3320620" y="4558089"/>
        <a:ext cx="2735669" cy="1168853"/>
      </dsp:txXfrm>
    </dsp:sp>
    <dsp:sp modelId="{73661919-FB9D-CE41-BFBC-FF66461689A3}">
      <dsp:nvSpPr>
        <dsp:cNvPr id="0" name=""/>
        <dsp:cNvSpPr/>
      </dsp:nvSpPr>
      <dsp:spPr>
        <a:xfrm>
          <a:off x="355594" y="2153579"/>
          <a:ext cx="2677413" cy="1653009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900" kern="1200" dirty="0"/>
            <a:t>Training</a:t>
          </a:r>
        </a:p>
      </dsp:txBody>
      <dsp:txXfrm>
        <a:off x="747692" y="2395657"/>
        <a:ext cx="1893217" cy="11688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entury Gothic"/>
      </a:defRPr>
    </a:lvl1pPr>
    <a:lvl2pPr indent="228600" latinLnBrk="0">
      <a:defRPr sz="1200">
        <a:latin typeface="+mj-lt"/>
        <a:ea typeface="+mj-ea"/>
        <a:cs typeface="+mj-cs"/>
        <a:sym typeface="Century Gothic"/>
      </a:defRPr>
    </a:lvl2pPr>
    <a:lvl3pPr indent="457200" latinLnBrk="0">
      <a:defRPr sz="1200">
        <a:latin typeface="+mj-lt"/>
        <a:ea typeface="+mj-ea"/>
        <a:cs typeface="+mj-cs"/>
        <a:sym typeface="Century Gothic"/>
      </a:defRPr>
    </a:lvl3pPr>
    <a:lvl4pPr indent="685800" latinLnBrk="0">
      <a:defRPr sz="1200">
        <a:latin typeface="+mj-lt"/>
        <a:ea typeface="+mj-ea"/>
        <a:cs typeface="+mj-cs"/>
        <a:sym typeface="Century Gothic"/>
      </a:defRPr>
    </a:lvl4pPr>
    <a:lvl5pPr indent="914400" latinLnBrk="0">
      <a:defRPr sz="1200">
        <a:latin typeface="+mj-lt"/>
        <a:ea typeface="+mj-ea"/>
        <a:cs typeface="+mj-cs"/>
        <a:sym typeface="Century Gothic"/>
      </a:defRPr>
    </a:lvl5pPr>
    <a:lvl6pPr indent="1143000" latinLnBrk="0">
      <a:defRPr sz="1200">
        <a:latin typeface="+mj-lt"/>
        <a:ea typeface="+mj-ea"/>
        <a:cs typeface="+mj-cs"/>
        <a:sym typeface="Century Gothic"/>
      </a:defRPr>
    </a:lvl6pPr>
    <a:lvl7pPr indent="1371600" latinLnBrk="0">
      <a:defRPr sz="1200">
        <a:latin typeface="+mj-lt"/>
        <a:ea typeface="+mj-ea"/>
        <a:cs typeface="+mj-cs"/>
        <a:sym typeface="Century Gothic"/>
      </a:defRPr>
    </a:lvl7pPr>
    <a:lvl8pPr indent="1600200" latinLnBrk="0">
      <a:defRPr sz="1200">
        <a:latin typeface="+mj-lt"/>
        <a:ea typeface="+mj-ea"/>
        <a:cs typeface="+mj-cs"/>
        <a:sym typeface="Century Gothic"/>
      </a:defRPr>
    </a:lvl8pPr>
    <a:lvl9pPr indent="1828800" latinLnBrk="0">
      <a:defRPr sz="1200">
        <a:latin typeface="+mj-lt"/>
        <a:ea typeface="+mj-ea"/>
        <a:cs typeface="+mj-cs"/>
        <a:sym typeface="Century Gothic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11238" y="685800"/>
            <a:ext cx="4835525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Thank</a:t>
            </a:r>
            <a:r>
              <a:rPr lang="it-IT" dirty="0"/>
              <a:t> </a:t>
            </a:r>
            <a:r>
              <a:rPr lang="it-IT" dirty="0" err="1"/>
              <a:t>you</a:t>
            </a:r>
            <a:r>
              <a:rPr lang="it-IT" dirty="0"/>
              <a:t> to </a:t>
            </a:r>
            <a:r>
              <a:rPr lang="it-IT" dirty="0" err="1"/>
              <a:t>femtec</a:t>
            </a:r>
            <a:r>
              <a:rPr lang="it-IT" dirty="0"/>
              <a:t>, professor </a:t>
            </a:r>
            <a:r>
              <a:rPr lang="it-IT" dirty="0" err="1"/>
              <a:t>solimene</a:t>
            </a:r>
            <a:r>
              <a:rPr lang="it-IT" dirty="0"/>
              <a:t> </a:t>
            </a:r>
          </a:p>
          <a:p>
            <a:r>
              <a:rPr lang="it-IT" dirty="0"/>
              <a:t>My </a:t>
            </a:r>
            <a:r>
              <a:rPr lang="it-IT" dirty="0" err="1"/>
              <a:t>nme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…..</a:t>
            </a:r>
          </a:p>
          <a:p>
            <a:r>
              <a:rPr lang="it-IT" dirty="0"/>
              <a:t>I </a:t>
            </a:r>
            <a:r>
              <a:rPr lang="it-IT" dirty="0" err="1"/>
              <a:t>am</a:t>
            </a:r>
            <a:r>
              <a:rPr lang="it-IT" dirty="0"/>
              <a:t> a </a:t>
            </a:r>
            <a:r>
              <a:rPr lang="it-IT" dirty="0" err="1"/>
              <a:t>phisical</a:t>
            </a:r>
            <a:r>
              <a:rPr lang="it-IT" dirty="0"/>
              <a:t> </a:t>
            </a:r>
            <a:r>
              <a:rPr lang="it-IT" dirty="0" err="1"/>
              <a:t>therapist</a:t>
            </a:r>
            <a:r>
              <a:rPr lang="it-IT" dirty="0"/>
              <a:t> and i </a:t>
            </a:r>
            <a:r>
              <a:rPr lang="it-IT" dirty="0" err="1"/>
              <a:t>am</a:t>
            </a:r>
            <a:r>
              <a:rPr lang="it-IT" dirty="0"/>
              <a:t> </a:t>
            </a:r>
            <a:r>
              <a:rPr lang="it-IT" dirty="0" err="1"/>
              <a:t>ceo</a:t>
            </a:r>
            <a:r>
              <a:rPr lang="it-IT" dirty="0"/>
              <a:t> of </a:t>
            </a:r>
            <a:r>
              <a:rPr lang="it-IT" dirty="0" err="1"/>
              <a:t>fisiokine</a:t>
            </a:r>
            <a:r>
              <a:rPr lang="it-IT" dirty="0"/>
              <a:t> </a:t>
            </a:r>
            <a:r>
              <a:rPr lang="it-IT" dirty="0" err="1"/>
              <a:t>group</a:t>
            </a:r>
            <a:r>
              <a:rPr lang="it-IT" dirty="0"/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0081235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/>
          </p:nvPr>
        </p:nvSpPr>
        <p:spPr>
          <a:xfrm>
            <a:off x="1011238" y="685800"/>
            <a:ext cx="48355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0" name="Shape 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Continuerei con le icone piu che con immagini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11238" y="685800"/>
            <a:ext cx="4835525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But</a:t>
            </a:r>
            <a:r>
              <a:rPr lang="it-IT" dirty="0"/>
              <a:t> to </a:t>
            </a:r>
            <a:r>
              <a:rPr lang="it-IT" dirty="0" err="1"/>
              <a:t>have</a:t>
            </a:r>
            <a:r>
              <a:rPr lang="it-IT" dirty="0"/>
              <a:t> a </a:t>
            </a:r>
            <a:r>
              <a:rPr lang="it-IT" dirty="0" err="1"/>
              <a:t>successfull</a:t>
            </a:r>
            <a:r>
              <a:rPr lang="it-IT" dirty="0"/>
              <a:t> work in water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need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344173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/>
          </p:nvPr>
        </p:nvSpPr>
        <p:spPr>
          <a:xfrm>
            <a:off x="1011238" y="685800"/>
            <a:ext cx="48355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9" name="Shape 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Continuerei con le icone piu che con immagini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/>
          </p:nvPr>
        </p:nvSpPr>
        <p:spPr>
          <a:xfrm>
            <a:off x="1011238" y="685800"/>
            <a:ext cx="48355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9" name="Shape 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are </a:t>
            </a:r>
            <a:r>
              <a:rPr lang="it-IT" dirty="0" err="1"/>
              <a:t>here</a:t>
            </a:r>
            <a:r>
              <a:rPr lang="it-IT" dirty="0"/>
              <a:t> </a:t>
            </a:r>
            <a:r>
              <a:rPr lang="it-IT" dirty="0" err="1"/>
              <a:t>because</a:t>
            </a:r>
            <a:r>
              <a:rPr lang="it-IT" dirty="0"/>
              <a:t> </a:t>
            </a:r>
            <a:r>
              <a:rPr lang="it-IT" dirty="0" err="1"/>
              <a:t>everybody</a:t>
            </a:r>
            <a:r>
              <a:rPr lang="it-IT" dirty="0"/>
              <a:t> </a:t>
            </a:r>
            <a:r>
              <a:rPr lang="it-IT" dirty="0" err="1"/>
              <a:t>knows</a:t>
            </a:r>
            <a:r>
              <a:rPr lang="it-IT" dirty="0"/>
              <a:t> the </a:t>
            </a:r>
            <a:r>
              <a:rPr lang="it-IT" dirty="0" err="1"/>
              <a:t>effect</a:t>
            </a:r>
            <a:r>
              <a:rPr lang="it-IT" dirty="0"/>
              <a:t> of </a:t>
            </a:r>
            <a:r>
              <a:rPr lang="it-IT" dirty="0" err="1"/>
              <a:t>specific</a:t>
            </a:r>
            <a:r>
              <a:rPr lang="it-IT" dirty="0"/>
              <a:t> </a:t>
            </a:r>
            <a:r>
              <a:rPr lang="it-IT" dirty="0" err="1"/>
              <a:t>thermal</a:t>
            </a:r>
            <a:r>
              <a:rPr lang="it-IT" dirty="0"/>
              <a:t> water </a:t>
            </a:r>
            <a:r>
              <a:rPr lang="it-IT" dirty="0" err="1"/>
              <a:t>that</a:t>
            </a:r>
            <a:r>
              <a:rPr lang="it-IT" dirty="0"/>
              <a:t> are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56340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/>
          </p:nvPr>
        </p:nvSpPr>
        <p:spPr>
          <a:xfrm>
            <a:off x="1011238" y="685800"/>
            <a:ext cx="48355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1" name="Shape 1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 dirty="0"/>
              <a:t>So </a:t>
            </a:r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add</a:t>
            </a:r>
            <a:r>
              <a:rPr lang="it-IT" dirty="0"/>
              <a:t> the benefits of </a:t>
            </a:r>
            <a:r>
              <a:rPr lang="it-IT" dirty="0" err="1"/>
              <a:t>balneotherapy</a:t>
            </a:r>
            <a:r>
              <a:rPr lang="it-IT" dirty="0"/>
              <a:t> to </a:t>
            </a:r>
            <a:r>
              <a:rPr lang="it-IT" dirty="0" err="1"/>
              <a:t>hydroterapy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can talk </a:t>
            </a:r>
            <a:r>
              <a:rPr lang="it-IT" dirty="0" err="1"/>
              <a:t>about</a:t>
            </a: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/>
          </p:nvPr>
        </p:nvSpPr>
        <p:spPr>
          <a:xfrm>
            <a:off x="1011238" y="685800"/>
            <a:ext cx="48355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8" name="Shape 1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 dirty="0" err="1"/>
              <a:t>Summing</a:t>
            </a:r>
            <a:r>
              <a:rPr lang="it-IT" dirty="0"/>
              <a:t> up </a:t>
            </a:r>
            <a:r>
              <a:rPr lang="it-IT" dirty="0" err="1"/>
              <a:t>we</a:t>
            </a:r>
            <a:r>
              <a:rPr lang="it-IT" dirty="0"/>
              <a:t> can </a:t>
            </a:r>
            <a:r>
              <a:rPr lang="it-IT" dirty="0" err="1"/>
              <a:t>say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/>
          </p:nvPr>
        </p:nvSpPr>
        <p:spPr>
          <a:xfrm>
            <a:off x="1011238" y="685800"/>
            <a:ext cx="48355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Continuerei con le icone piu che con immagini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6" name="Shape 1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Continuerei con le icone piu che con immagini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5" name="Shape 1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Continuerei con le icone piu che con immagini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/>
          </p:nvPr>
        </p:nvSpPr>
        <p:spPr>
          <a:xfrm>
            <a:off x="1011238" y="685800"/>
            <a:ext cx="48355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1" name="Shape 1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 dirty="0" err="1"/>
              <a:t>Starting</a:t>
            </a:r>
            <a:r>
              <a:rPr lang="it-IT" dirty="0"/>
              <a:t> from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scientific</a:t>
            </a:r>
            <a:r>
              <a:rPr lang="it-IT" dirty="0"/>
              <a:t> </a:t>
            </a:r>
            <a:r>
              <a:rPr lang="it-IT" dirty="0" err="1"/>
              <a:t>datas</a:t>
            </a:r>
            <a:r>
              <a:rPr lang="it-IT" dirty="0"/>
              <a:t> and OUR EXPERIENCE WE PUT TOGETHER A PROJECT FOR ENTREPRENEUR THAT WANT TO CHENGE A BUSINESS MODEL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71927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11238" y="685800"/>
            <a:ext cx="4835525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3107DA-2076-4149-A422-79B3570DD2C9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60576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11238" y="685800"/>
            <a:ext cx="4835525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And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my</a:t>
            </a:r>
            <a:r>
              <a:rPr lang="it-IT" dirty="0"/>
              <a:t> company </a:t>
            </a:r>
            <a:r>
              <a:rPr lang="it-IT" dirty="0" err="1"/>
              <a:t>does</a:t>
            </a:r>
            <a:r>
              <a:rPr lang="it-IT" dirty="0"/>
              <a:t>. Transfer </a:t>
            </a:r>
            <a:r>
              <a:rPr lang="it-IT" dirty="0" err="1"/>
              <a:t>knowledge</a:t>
            </a:r>
            <a:r>
              <a:rPr lang="it-IT" dirty="0"/>
              <a:t> in </a:t>
            </a:r>
            <a:r>
              <a:rPr lang="it-IT" dirty="0" err="1"/>
              <a:t>protocols</a:t>
            </a:r>
            <a:r>
              <a:rPr lang="it-IT" dirty="0"/>
              <a:t>, </a:t>
            </a:r>
            <a:r>
              <a:rPr lang="it-IT" dirty="0" err="1"/>
              <a:t>managing</a:t>
            </a:r>
            <a:r>
              <a:rPr lang="it-IT" dirty="0"/>
              <a:t> and way of </a:t>
            </a:r>
            <a:r>
              <a:rPr lang="it-IT" dirty="0" err="1"/>
              <a:t>working</a:t>
            </a:r>
            <a:r>
              <a:rPr lang="it-IT" dirty="0"/>
              <a:t> in </a:t>
            </a:r>
            <a:r>
              <a:rPr lang="it-IT" dirty="0" err="1"/>
              <a:t>phisical</a:t>
            </a:r>
            <a:r>
              <a:rPr lang="it-IT" dirty="0"/>
              <a:t> </a:t>
            </a:r>
            <a:r>
              <a:rPr lang="it-IT" dirty="0" err="1"/>
              <a:t>therapy</a:t>
            </a:r>
            <a:r>
              <a:rPr lang="it-IT" dirty="0"/>
              <a:t> and in </a:t>
            </a:r>
            <a:r>
              <a:rPr lang="it-IT" dirty="0" err="1"/>
              <a:t>particular</a:t>
            </a:r>
            <a:r>
              <a:rPr lang="it-IT" dirty="0"/>
              <a:t> in water </a:t>
            </a:r>
            <a:r>
              <a:rPr lang="it-IT" dirty="0" err="1"/>
              <a:t>rehabilitation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3107DA-2076-4149-A422-79B3570DD2C9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3805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/>
          </p:nvPr>
        </p:nvSpPr>
        <p:spPr>
          <a:xfrm>
            <a:off x="1011238" y="685800"/>
            <a:ext cx="48355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1" name="Shape 1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 dirty="0"/>
              <a:t>Dottor </a:t>
            </a:r>
            <a:r>
              <a:rPr lang="it-IT" dirty="0" err="1"/>
              <a:t>boiron</a:t>
            </a:r>
            <a:r>
              <a:rPr lang="it-IT" dirty="0"/>
              <a:t> tecnologia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394284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11238" y="685800"/>
            <a:ext cx="4835525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Questi sono i concetti da esprimere.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3107DA-2076-4149-A422-79B3570DD2C9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6434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11238" y="685800"/>
            <a:ext cx="4835525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So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built</a:t>
            </a:r>
            <a:r>
              <a:rPr lang="it-IT" dirty="0"/>
              <a:t> a team of </a:t>
            </a:r>
            <a:r>
              <a:rPr lang="it-IT" dirty="0" err="1"/>
              <a:t>italian</a:t>
            </a:r>
            <a:r>
              <a:rPr lang="it-IT" dirty="0"/>
              <a:t> company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the </a:t>
            </a:r>
            <a:r>
              <a:rPr lang="it-IT" dirty="0" err="1"/>
              <a:t>aim</a:t>
            </a:r>
            <a:r>
              <a:rPr lang="it-IT" dirty="0"/>
              <a:t> to </a:t>
            </a:r>
            <a:r>
              <a:rPr lang="it-IT" dirty="0" err="1"/>
              <a:t>support</a:t>
            </a:r>
            <a:r>
              <a:rPr lang="it-IT" dirty="0"/>
              <a:t> </a:t>
            </a:r>
            <a:r>
              <a:rPr lang="it-IT" dirty="0" err="1"/>
              <a:t>theinvestor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493598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11238" y="685800"/>
            <a:ext cx="4835525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Aggiungere icone o immagini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3107DA-2076-4149-A422-79B3570DD2C9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67525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11238" y="685800"/>
            <a:ext cx="4835525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Aggiungere icone o immagini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3107DA-2076-4149-A422-79B3570DD2C9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36670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11238" y="685800"/>
            <a:ext cx="4835525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Aggiungere icone o immagini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3107DA-2076-4149-A422-79B3570DD2C9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98481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11238" y="685800"/>
            <a:ext cx="4835525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Aggiungere icone o immagini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3107DA-2076-4149-A422-79B3570DD2C9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16620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11238" y="685800"/>
            <a:ext cx="4835525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Aggiungere icone o immagini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3107DA-2076-4149-A422-79B3570DD2C9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77883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11238" y="685800"/>
            <a:ext cx="4835525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Aggiungere icone o immagini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3107DA-2076-4149-A422-79B3570DD2C9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7078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11238" y="685800"/>
            <a:ext cx="4835525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Continuerei con le icone </a:t>
            </a:r>
            <a:r>
              <a:rPr lang="it-IT" dirty="0" err="1"/>
              <a:t>piu</a:t>
            </a:r>
            <a:r>
              <a:rPr lang="it-IT" dirty="0"/>
              <a:t> che con immagini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3107DA-2076-4149-A422-79B3570DD2C9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89066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11238" y="685800"/>
            <a:ext cx="4835525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Aggiungere icone o immagini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3107DA-2076-4149-A422-79B3570DD2C9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53620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11238" y="685800"/>
            <a:ext cx="4835525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Aggiungere icone o immagini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3107DA-2076-4149-A422-79B3570DD2C9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2457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11238" y="685800"/>
            <a:ext cx="4835525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Cercherei un modo per visualizzare i nostri centri, presenti e futuri, magari con una cartina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3107DA-2076-4149-A422-79B3570DD2C9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0599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11238" y="685800"/>
            <a:ext cx="4835525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several</a:t>
            </a:r>
            <a:r>
              <a:rPr lang="it-IT" dirty="0"/>
              <a:t> </a:t>
            </a:r>
            <a:r>
              <a:rPr lang="it-IT" dirty="0" err="1"/>
              <a:t>projecta</a:t>
            </a:r>
            <a:r>
              <a:rPr lang="it-IT" dirty="0"/>
              <a:t> </a:t>
            </a:r>
            <a:r>
              <a:rPr lang="it-IT" dirty="0" err="1"/>
              <a:t>broad</a:t>
            </a:r>
            <a:r>
              <a:rPr lang="it-IT" dirty="0"/>
              <a:t> </a:t>
            </a:r>
            <a:r>
              <a:rPr lang="it-IT" dirty="0" err="1"/>
              <a:t>where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work </a:t>
            </a:r>
            <a:r>
              <a:rPr lang="it-IT" dirty="0" err="1"/>
              <a:t>wiht</a:t>
            </a:r>
            <a:r>
              <a:rPr lang="it-IT" dirty="0"/>
              <a:t> a turn </a:t>
            </a:r>
            <a:r>
              <a:rPr lang="it-IT" dirty="0" err="1"/>
              <a:t>key</a:t>
            </a:r>
            <a:r>
              <a:rPr lang="it-IT" dirty="0"/>
              <a:t> </a:t>
            </a:r>
            <a:r>
              <a:rPr lang="it-IT" dirty="0" err="1"/>
              <a:t>solutions</a:t>
            </a:r>
            <a:r>
              <a:rPr lang="it-IT" dirty="0"/>
              <a:t> for </a:t>
            </a:r>
            <a:r>
              <a:rPr lang="it-IT" dirty="0" err="1"/>
              <a:t>investor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i </a:t>
            </a:r>
            <a:r>
              <a:rPr lang="it-IT" dirty="0" err="1"/>
              <a:t>will</a:t>
            </a:r>
            <a:r>
              <a:rPr lang="it-IT" dirty="0"/>
              <a:t> </a:t>
            </a:r>
            <a:r>
              <a:rPr lang="it-IT" dirty="0" err="1"/>
              <a:t>tell</a:t>
            </a:r>
            <a:r>
              <a:rPr lang="it-IT" dirty="0"/>
              <a:t>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later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3107DA-2076-4149-A422-79B3570DD2C9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6646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11238" y="685800"/>
            <a:ext cx="4835525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Il senso di questa diapositiva è </a:t>
            </a:r>
            <a:r>
              <a:rPr lang="it-IT" dirty="0" err="1"/>
              <a:t>qiella</a:t>
            </a:r>
            <a:r>
              <a:rPr lang="it-IT" dirty="0"/>
              <a:t> di far vedere i nostri servizi e che questi in qualche modo sono collegati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3107DA-2076-4149-A422-79B3570DD2C9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05870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11238" y="685800"/>
            <a:ext cx="4835525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Questa diapositiva serve per far capire </a:t>
            </a:r>
            <a:r>
              <a:rPr lang="it-IT" dirty="0" err="1"/>
              <a:t>cheil</a:t>
            </a:r>
            <a:r>
              <a:rPr lang="it-IT" dirty="0"/>
              <a:t> core </a:t>
            </a:r>
            <a:r>
              <a:rPr lang="it-IT" dirty="0" err="1"/>
              <a:t>businessi</a:t>
            </a:r>
            <a:r>
              <a:rPr lang="it-IT" dirty="0"/>
              <a:t> di </a:t>
            </a:r>
            <a:r>
              <a:rPr lang="it-IT" dirty="0" err="1"/>
              <a:t>fisiokine</a:t>
            </a:r>
            <a:r>
              <a:rPr lang="it-IT" dirty="0"/>
              <a:t> è la fisioterapia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3107DA-2076-4149-A422-79B3570DD2C9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2480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11238" y="685800"/>
            <a:ext cx="4835525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3107DA-2076-4149-A422-79B3570DD2C9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1549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011238" y="685800"/>
            <a:ext cx="4835525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main</a:t>
            </a:r>
            <a:r>
              <a:rPr lang="it-IT" dirty="0"/>
              <a:t> </a:t>
            </a:r>
            <a:r>
              <a:rPr lang="it-IT" dirty="0" err="1"/>
              <a:t>specialization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in </a:t>
            </a:r>
            <a:r>
              <a:rPr lang="it-IT" dirty="0" err="1"/>
              <a:t>hydrotherapy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26201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Testo"/>
          <p:cNvSpPr txBox="1">
            <a:spLocks noGrp="1"/>
          </p:cNvSpPr>
          <p:nvPr>
            <p:ph type="title"/>
          </p:nvPr>
        </p:nvSpPr>
        <p:spPr>
          <a:xfrm>
            <a:off x="801908" y="2346451"/>
            <a:ext cx="9088312" cy="158953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Titolo Testo</a:t>
            </a:r>
          </a:p>
        </p:txBody>
      </p:sp>
      <p:sp>
        <p:nvSpPr>
          <p:cNvPr id="13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1603818" y="4238752"/>
            <a:ext cx="7484491" cy="18923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k object 16"/>
          <p:cNvSpPr/>
          <p:nvPr/>
        </p:nvSpPr>
        <p:spPr>
          <a:xfrm>
            <a:off x="-1" y="12"/>
            <a:ext cx="10692005" cy="989991"/>
          </a:xfrm>
          <a:prstGeom prst="rect">
            <a:avLst/>
          </a:prstGeom>
          <a:solidFill>
            <a:srgbClr val="2D4778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  <a:endParaRPr/>
          </a:p>
        </p:txBody>
      </p:sp>
      <p:sp>
        <p:nvSpPr>
          <p:cNvPr id="22" name="bk object 17"/>
          <p:cNvSpPr/>
          <p:nvPr/>
        </p:nvSpPr>
        <p:spPr>
          <a:xfrm>
            <a:off x="-1" y="1026006"/>
            <a:ext cx="10692005" cy="6533999"/>
          </a:xfrm>
          <a:prstGeom prst="rect">
            <a:avLst/>
          </a:prstGeom>
          <a:solidFill>
            <a:srgbClr val="F9D620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  <a:endParaRPr/>
          </a:p>
        </p:txBody>
      </p:sp>
      <p:sp>
        <p:nvSpPr>
          <p:cNvPr id="23" name="Titolo Testo"/>
          <p:cNvSpPr txBox="1">
            <a:spLocks noGrp="1"/>
          </p:cNvSpPr>
          <p:nvPr>
            <p:ph type="title"/>
          </p:nvPr>
        </p:nvSpPr>
        <p:spPr>
          <a:xfrm>
            <a:off x="2831299" y="25804"/>
            <a:ext cx="5029530" cy="85794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Titolo Testo</a:t>
            </a:r>
          </a:p>
        </p:txBody>
      </p:sp>
      <p:sp>
        <p:nvSpPr>
          <p:cNvPr id="24" name="Corpo livello uno…"/>
          <p:cNvSpPr txBox="1">
            <a:spLocks noGrp="1"/>
          </p:cNvSpPr>
          <p:nvPr>
            <p:ph type="body" idx="1"/>
          </p:nvPr>
        </p:nvSpPr>
        <p:spPr>
          <a:xfrm>
            <a:off x="492282" y="2143566"/>
            <a:ext cx="9707563" cy="368830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olo Testo"/>
          <p:cNvSpPr txBox="1">
            <a:spLocks noGrp="1"/>
          </p:cNvSpPr>
          <p:nvPr>
            <p:ph type="title"/>
          </p:nvPr>
        </p:nvSpPr>
        <p:spPr>
          <a:xfrm>
            <a:off x="2831299" y="25804"/>
            <a:ext cx="5029530" cy="85794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Titolo Testo</a:t>
            </a:r>
          </a:p>
        </p:txBody>
      </p:sp>
      <p:sp>
        <p:nvSpPr>
          <p:cNvPr id="33" name="Corpo livello uno…"/>
          <p:cNvSpPr txBox="1">
            <a:spLocks noGrp="1"/>
          </p:cNvSpPr>
          <p:nvPr>
            <p:ph type="body" idx="1"/>
          </p:nvPr>
        </p:nvSpPr>
        <p:spPr>
          <a:xfrm>
            <a:off x="492282" y="2143566"/>
            <a:ext cx="9707563" cy="368830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olo Testo"/>
          <p:cNvSpPr txBox="1">
            <a:spLocks noGrp="1"/>
          </p:cNvSpPr>
          <p:nvPr>
            <p:ph type="title"/>
          </p:nvPr>
        </p:nvSpPr>
        <p:spPr>
          <a:xfrm>
            <a:off x="2831299" y="25804"/>
            <a:ext cx="5029530" cy="85794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Titolo Testo</a:t>
            </a:r>
          </a:p>
        </p:txBody>
      </p:sp>
      <p:sp>
        <p:nvSpPr>
          <p:cNvPr id="42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534605" y="1740916"/>
            <a:ext cx="4651078" cy="499567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olo Testo"/>
          <p:cNvSpPr txBox="1">
            <a:spLocks noGrp="1"/>
          </p:cNvSpPr>
          <p:nvPr>
            <p:ph type="title"/>
          </p:nvPr>
        </p:nvSpPr>
        <p:spPr>
          <a:xfrm>
            <a:off x="2831299" y="25804"/>
            <a:ext cx="5029530" cy="85794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Titolo Testo</a:t>
            </a:r>
          </a:p>
        </p:txBody>
      </p:sp>
      <p:sp>
        <p:nvSpPr>
          <p:cNvPr id="51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534605" y="1740916"/>
            <a:ext cx="4651078" cy="499567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olo Testo"/>
          <p:cNvSpPr txBox="1">
            <a:spLocks noGrp="1"/>
          </p:cNvSpPr>
          <p:nvPr>
            <p:ph type="title"/>
          </p:nvPr>
        </p:nvSpPr>
        <p:spPr>
          <a:xfrm>
            <a:off x="2831299" y="25804"/>
            <a:ext cx="5029530" cy="85794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Titolo Testo</a:t>
            </a:r>
          </a:p>
        </p:txBody>
      </p:sp>
      <p:sp>
        <p:nvSpPr>
          <p:cNvPr id="6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06" y="1740916"/>
            <a:ext cx="4651076" cy="499567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483498" y="2488984"/>
            <a:ext cx="3566668" cy="476575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10/29/18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1170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k object 16"/>
          <p:cNvSpPr/>
          <p:nvPr/>
        </p:nvSpPr>
        <p:spPr>
          <a:xfrm>
            <a:off x="-1" y="11"/>
            <a:ext cx="10692005" cy="7559994"/>
          </a:xfrm>
          <a:prstGeom prst="rect">
            <a:avLst/>
          </a:prstGeom>
          <a:solidFill>
            <a:srgbClr val="F9D620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  <a:endParaRPr/>
          </a:p>
        </p:txBody>
      </p:sp>
      <p:sp>
        <p:nvSpPr>
          <p:cNvPr id="3" name="Titolo Testo"/>
          <p:cNvSpPr txBox="1">
            <a:spLocks noGrp="1"/>
          </p:cNvSpPr>
          <p:nvPr>
            <p:ph type="title"/>
          </p:nvPr>
        </p:nvSpPr>
        <p:spPr>
          <a:xfrm>
            <a:off x="534034" y="303118"/>
            <a:ext cx="9612632" cy="1463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r>
              <a:t>Titolo Testo</a:t>
            </a:r>
          </a:p>
        </p:txBody>
      </p:sp>
      <p:sp>
        <p:nvSpPr>
          <p:cNvPr id="4" name="Corpo livello uno…"/>
          <p:cNvSpPr txBox="1">
            <a:spLocks noGrp="1"/>
          </p:cNvSpPr>
          <p:nvPr>
            <p:ph type="body" idx="1"/>
          </p:nvPr>
        </p:nvSpPr>
        <p:spPr>
          <a:xfrm>
            <a:off x="534034" y="1766146"/>
            <a:ext cx="9612632" cy="5803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9891442" y="7039356"/>
            <a:ext cx="266081" cy="2794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Century Gothic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entury Gothic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entury Gothic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entury Gothic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entury Gothic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entury Gothic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entury Gothic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entury Gothic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entury Gothic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entury Gothic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entury Gothic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entury Gothic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entury Gothic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entury Gothic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entury Gothic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entury Gothic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entury Gothic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entury Gothic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entury Gothic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t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t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tif"/><Relationship Id="rId4" Type="http://schemas.openxmlformats.org/officeDocument/2006/relationships/image" Target="../media/image40.t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tif"/><Relationship Id="rId4" Type="http://schemas.openxmlformats.org/officeDocument/2006/relationships/image" Target="../media/image42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t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26.pn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5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9.jpeg"/><Relationship Id="rId4" Type="http://schemas.openxmlformats.org/officeDocument/2006/relationships/image" Target="../media/image5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hyperlink" Target="http://www.fisiokine.co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object 167"/>
          <p:cNvSpPr/>
          <p:nvPr/>
        </p:nvSpPr>
        <p:spPr>
          <a:xfrm>
            <a:off x="3426867" y="2862509"/>
            <a:ext cx="165102" cy="1653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62" y="21600"/>
                </a:moveTo>
                <a:lnTo>
                  <a:pt x="16244" y="20123"/>
                </a:lnTo>
                <a:lnTo>
                  <a:pt x="20035" y="16400"/>
                </a:lnTo>
                <a:lnTo>
                  <a:pt x="21600" y="11188"/>
                </a:lnTo>
                <a:lnTo>
                  <a:pt x="21414" y="9191"/>
                </a:lnTo>
                <a:lnTo>
                  <a:pt x="19214" y="4121"/>
                </a:lnTo>
                <a:lnTo>
                  <a:pt x="15092" y="873"/>
                </a:lnTo>
                <a:lnTo>
                  <a:pt x="11624" y="0"/>
                </a:lnTo>
                <a:lnTo>
                  <a:pt x="9536" y="172"/>
                </a:lnTo>
                <a:lnTo>
                  <a:pt x="4298" y="2280"/>
                </a:lnTo>
                <a:lnTo>
                  <a:pt x="953" y="6259"/>
                </a:lnTo>
                <a:lnTo>
                  <a:pt x="0" y="9623"/>
                </a:lnTo>
                <a:lnTo>
                  <a:pt x="160" y="11767"/>
                </a:lnTo>
                <a:lnTo>
                  <a:pt x="2206" y="17108"/>
                </a:lnTo>
                <a:lnTo>
                  <a:pt x="6099" y="20512"/>
                </a:lnTo>
                <a:lnTo>
                  <a:pt x="10962" y="21600"/>
                </a:lnTo>
                <a:close/>
              </a:path>
            </a:pathLst>
          </a:custGeom>
          <a:ln w="41402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  <a:endParaRPr/>
          </a:p>
        </p:txBody>
      </p:sp>
      <p:sp>
        <p:nvSpPr>
          <p:cNvPr id="77" name="object 168"/>
          <p:cNvSpPr/>
          <p:nvPr/>
        </p:nvSpPr>
        <p:spPr>
          <a:xfrm flipH="1" flipV="1">
            <a:off x="2210807" y="1497262"/>
            <a:ext cx="3857885" cy="1213935"/>
          </a:xfrm>
          <a:prstGeom prst="line">
            <a:avLst/>
          </a:prstGeom>
          <a:ln w="41401"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8" name="object 371"/>
          <p:cNvSpPr/>
          <p:nvPr/>
        </p:nvSpPr>
        <p:spPr>
          <a:xfrm flipH="1" flipV="1">
            <a:off x="3588882" y="2945159"/>
            <a:ext cx="2513468" cy="96324"/>
          </a:xfrm>
          <a:prstGeom prst="line">
            <a:avLst/>
          </a:prstGeom>
          <a:ln w="41401"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9" name="object 372"/>
          <p:cNvSpPr/>
          <p:nvPr/>
        </p:nvSpPr>
        <p:spPr>
          <a:xfrm>
            <a:off x="3423920" y="2860081"/>
            <a:ext cx="164953" cy="1653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63" y="21600"/>
                </a:moveTo>
                <a:lnTo>
                  <a:pt x="16248" y="20121"/>
                </a:lnTo>
                <a:lnTo>
                  <a:pt x="20039" y="16393"/>
                </a:lnTo>
                <a:lnTo>
                  <a:pt x="21600" y="11176"/>
                </a:lnTo>
                <a:lnTo>
                  <a:pt x="21414" y="9180"/>
                </a:lnTo>
                <a:lnTo>
                  <a:pt x="19208" y="4112"/>
                </a:lnTo>
                <a:lnTo>
                  <a:pt x="15078" y="868"/>
                </a:lnTo>
                <a:lnTo>
                  <a:pt x="11603" y="0"/>
                </a:lnTo>
                <a:lnTo>
                  <a:pt x="9519" y="173"/>
                </a:lnTo>
                <a:lnTo>
                  <a:pt x="4286" y="2288"/>
                </a:lnTo>
                <a:lnTo>
                  <a:pt x="946" y="6279"/>
                </a:lnTo>
                <a:lnTo>
                  <a:pt x="0" y="9651"/>
                </a:lnTo>
                <a:lnTo>
                  <a:pt x="161" y="11791"/>
                </a:lnTo>
                <a:lnTo>
                  <a:pt x="2215" y="17125"/>
                </a:lnTo>
                <a:lnTo>
                  <a:pt x="6120" y="20523"/>
                </a:lnTo>
                <a:lnTo>
                  <a:pt x="10963" y="21600"/>
                </a:lnTo>
                <a:close/>
              </a:path>
            </a:pathLst>
          </a:custGeom>
          <a:ln w="41402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  <a:endParaRPr/>
          </a:p>
        </p:txBody>
      </p:sp>
      <p:pic>
        <p:nvPicPr>
          <p:cNvPr id="80" name="Immagine 30" descr="Immagine 30"/>
          <p:cNvPicPr>
            <a:picLocks noChangeAspect="1"/>
          </p:cNvPicPr>
          <p:nvPr/>
        </p:nvPicPr>
        <p:blipFill>
          <a:blip r:embed="rId3">
            <a:extLst/>
          </a:blip>
          <a:srcRect l="983"/>
          <a:stretch>
            <a:fillRect/>
          </a:stretch>
        </p:blipFill>
        <p:spPr>
          <a:xfrm>
            <a:off x="-60164" y="1990377"/>
            <a:ext cx="10740864" cy="5585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81" name="Immagine 393" descr="Immagine 39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9492" y="232277"/>
            <a:ext cx="2184370" cy="103102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7FC5707-648D-3147-B6A6-D8FD264CD5B7}"/>
              </a:ext>
            </a:extLst>
          </p:cNvPr>
          <p:cNvSpPr txBox="1"/>
          <p:nvPr/>
        </p:nvSpPr>
        <p:spPr>
          <a:xfrm>
            <a:off x="3423920" y="1565621"/>
            <a:ext cx="4663440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52000" algn="ctr"/>
            <a:r>
              <a:rPr kumimoji="0" lang="it-IT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ngsana New" panose="02020603050405020304" pitchFamily="18" charset="-34"/>
                <a:cs typeface="Angsana New" panose="02020603050405020304" pitchFamily="18" charset="-34"/>
                <a:sym typeface="Calibri"/>
              </a:rPr>
              <a:t> </a:t>
            </a:r>
            <a:r>
              <a:rPr kumimoji="0" lang="it-IT" sz="3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ngsana New" panose="02020603050405020304" pitchFamily="18" charset="-34"/>
                <a:cs typeface="Angsana New" panose="02020603050405020304" pitchFamily="18" charset="-34"/>
                <a:sym typeface="Calibri"/>
              </a:rPr>
              <a:t>Kassis</a:t>
            </a:r>
            <a:r>
              <a:rPr kumimoji="0" lang="it-IT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ngsana New" panose="02020603050405020304" pitchFamily="18" charset="-34"/>
                <a:cs typeface="Angsana New" panose="02020603050405020304" pitchFamily="18" charset="-34"/>
                <a:sym typeface="Calibri"/>
              </a:rPr>
              <a:t> </a:t>
            </a:r>
            <a:r>
              <a:rPr kumimoji="0" lang="it-IT" sz="3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ngsana New" panose="02020603050405020304" pitchFamily="18" charset="-34"/>
                <a:cs typeface="Angsana New" panose="02020603050405020304" pitchFamily="18" charset="-34"/>
                <a:sym typeface="Calibri"/>
              </a:rPr>
              <a:t>Anis</a:t>
            </a:r>
            <a:r>
              <a:rPr lang="it-IT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it-IT" sz="32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Pt</a:t>
            </a:r>
            <a:r>
              <a:rPr lang="it-IT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 – OMT</a:t>
            </a:r>
            <a:endParaRPr kumimoji="0" lang="it-IT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ngsana New" panose="02020603050405020304" pitchFamily="18" charset="-34"/>
              <a:cs typeface="Angsana New" panose="02020603050405020304" pitchFamily="18" charset="-34"/>
              <a:sym typeface="Calibri"/>
            </a:endParaRPr>
          </a:p>
          <a:p>
            <a:pPr marL="252000" algn="ctr"/>
            <a:r>
              <a:rPr lang="it-IT" sz="3200" dirty="0">
                <a:latin typeface="Angsana New" panose="02020603050405020304" pitchFamily="18" charset="-34"/>
                <a:cs typeface="Angsana New" panose="02020603050405020304" pitchFamily="18" charset="-34"/>
              </a:rPr>
              <a:t>CEO FISIOKINE GROUP</a:t>
            </a:r>
            <a:endParaRPr kumimoji="0" lang="it-IT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ngsana New" panose="02020603050405020304" pitchFamily="18" charset="-34"/>
              <a:cs typeface="Angsana New" panose="02020603050405020304" pitchFamily="18" charset="-34"/>
              <a:sym typeface="Calibri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F769AECE-97C9-9A41-B7D6-1A04E15D62C1}"/>
              </a:ext>
            </a:extLst>
          </p:cNvPr>
          <p:cNvSpPr/>
          <p:nvPr/>
        </p:nvSpPr>
        <p:spPr>
          <a:xfrm>
            <a:off x="2423862" y="186756"/>
            <a:ext cx="699346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kumimoji="0" lang="it-IT" sz="3200" b="1" i="0" u="none" strike="noStrike" cap="none" spc="0" normalizeH="0" baseline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FillTx/>
                <a:latin typeface="+mn-ea"/>
                <a:ea typeface="+mn-ea"/>
                <a:cs typeface="Angsana New" panose="02020603050405020304" pitchFamily="18" charset="-34"/>
                <a:sym typeface="Calibri"/>
              </a:rPr>
              <a:t>Thermae</a:t>
            </a:r>
            <a:r>
              <a:rPr kumimoji="0" lang="it-IT" sz="3200" b="1" i="0" u="none" strike="noStrike" cap="none" spc="0" normalizeH="0" baseline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FillTx/>
                <a:latin typeface="+mn-ea"/>
                <a:ea typeface="+mn-ea"/>
                <a:cs typeface="Angsana New" panose="02020603050405020304" pitchFamily="18" charset="-34"/>
                <a:sym typeface="Calibri"/>
              </a:rPr>
              <a:t> 4.0: a business </a:t>
            </a:r>
            <a:r>
              <a:rPr kumimoji="0" lang="it-IT" sz="3200" b="1" i="0" u="none" strike="noStrike" cap="none" spc="0" normalizeH="0" baseline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FillTx/>
                <a:latin typeface="+mn-ea"/>
                <a:ea typeface="+mn-ea"/>
                <a:cs typeface="Angsana New" panose="02020603050405020304" pitchFamily="18" charset="-34"/>
                <a:sym typeface="Calibri"/>
              </a:rPr>
              <a:t>opportunity</a:t>
            </a:r>
            <a:r>
              <a:rPr kumimoji="0" lang="it-IT" sz="3200" b="1" i="0" u="none" strike="noStrike" cap="none" spc="0" normalizeH="0" baseline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FillTx/>
                <a:latin typeface="+mn-ea"/>
                <a:ea typeface="+mn-ea"/>
                <a:cs typeface="Angsana New" panose="02020603050405020304" pitchFamily="18" charset="-34"/>
                <a:sym typeface="Calibri"/>
              </a:rPr>
              <a:t> in for </a:t>
            </a:r>
            <a:r>
              <a:rPr kumimoji="0" lang="it-IT" sz="3200" b="1" i="0" u="none" strike="noStrike" cap="none" spc="0" normalizeH="0" baseline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FillTx/>
                <a:latin typeface="+mn-ea"/>
                <a:ea typeface="+mn-ea"/>
                <a:cs typeface="Angsana New" panose="02020603050405020304" pitchFamily="18" charset="-34"/>
                <a:sym typeface="Calibri"/>
              </a:rPr>
              <a:t>thermal</a:t>
            </a:r>
            <a:r>
              <a:rPr kumimoji="0" lang="it-IT" sz="3200" b="1" i="0" u="none" strike="noStrike" cap="none" spc="0" normalizeH="0" baseline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FillTx/>
                <a:latin typeface="+mn-ea"/>
                <a:ea typeface="+mn-ea"/>
                <a:cs typeface="Angsana New" panose="02020603050405020304" pitchFamily="18" charset="-34"/>
                <a:sym typeface="Calibri"/>
              </a:rPr>
              <a:t> companies</a:t>
            </a:r>
            <a:endParaRPr lang="it-IT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E58F454-354F-8549-89ED-0230A129EB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88768" b="175"/>
          <a:stretch/>
        </p:blipFill>
        <p:spPr>
          <a:xfrm>
            <a:off x="9248503" y="140820"/>
            <a:ext cx="940526" cy="142480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01E6322-51FD-4C4C-998F-D61740C23AC1}"/>
              </a:ext>
            </a:extLst>
          </p:cNvPr>
          <p:cNvSpPr txBox="1"/>
          <p:nvPr/>
        </p:nvSpPr>
        <p:spPr>
          <a:xfrm>
            <a:off x="8908869" y="1497262"/>
            <a:ext cx="1489165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Batumi  </a:t>
            </a:r>
            <a:r>
              <a:rPr kumimoji="0" lang="it-IT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October</a:t>
            </a: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2018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90"/>
          <p:cNvSpPr/>
          <p:nvPr/>
        </p:nvSpPr>
        <p:spPr>
          <a:xfrm>
            <a:off x="696" y="1008011"/>
            <a:ext cx="10680003" cy="6547398"/>
          </a:xfrm>
          <a:custGeom>
            <a:avLst/>
            <a:gdLst/>
            <a:ahLst/>
            <a:cxnLst/>
            <a:rect l="l" t="t" r="r" b="b"/>
            <a:pathLst>
              <a:path w="10680003" h="7551904">
                <a:moveTo>
                  <a:pt x="10680003" y="0"/>
                </a:moveTo>
                <a:lnTo>
                  <a:pt x="0" y="0"/>
                </a:lnTo>
                <a:lnTo>
                  <a:pt x="1" y="7551904"/>
                </a:lnTo>
                <a:lnTo>
                  <a:pt x="10680003" y="7551902"/>
                </a:lnTo>
                <a:lnTo>
                  <a:pt x="10680003" y="0"/>
                </a:lnTo>
                <a:close/>
              </a:path>
            </a:pathLst>
          </a:custGeom>
          <a:solidFill>
            <a:srgbClr val="FFDE17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5" name="object 3"/>
          <p:cNvSpPr/>
          <p:nvPr/>
        </p:nvSpPr>
        <p:spPr>
          <a:xfrm>
            <a:off x="0" y="12"/>
            <a:ext cx="10692003" cy="1007999"/>
          </a:xfrm>
          <a:custGeom>
            <a:avLst/>
            <a:gdLst/>
            <a:ahLst/>
            <a:cxnLst/>
            <a:rect l="l" t="t" r="r" b="b"/>
            <a:pathLst>
              <a:path w="10692003" h="1007999">
                <a:moveTo>
                  <a:pt x="0" y="1007999"/>
                </a:moveTo>
                <a:lnTo>
                  <a:pt x="10692003" y="1007999"/>
                </a:lnTo>
                <a:lnTo>
                  <a:pt x="10692003" y="0"/>
                </a:lnTo>
                <a:lnTo>
                  <a:pt x="0" y="0"/>
                </a:lnTo>
                <a:lnTo>
                  <a:pt x="0" y="1007999"/>
                </a:lnTo>
                <a:close/>
              </a:path>
            </a:pathLst>
          </a:custGeom>
          <a:solidFill>
            <a:srgbClr val="2D4778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pic>
        <p:nvPicPr>
          <p:cNvPr id="6" name="Picture 2" descr="F:\PP fisiokine\mastro_interna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3" t="35634"/>
          <a:stretch/>
        </p:blipFill>
        <p:spPr bwMode="auto">
          <a:xfrm>
            <a:off x="0" y="0"/>
            <a:ext cx="2067827" cy="155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4"/>
          <p:cNvSpPr txBox="1"/>
          <p:nvPr/>
        </p:nvSpPr>
        <p:spPr>
          <a:xfrm>
            <a:off x="2292350" y="102005"/>
            <a:ext cx="10134600" cy="9353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it-IT" sz="5500" b="1" spc="-150" dirty="0" err="1">
                <a:solidFill>
                  <a:srgbClr val="FFFFFF"/>
                </a:solidFill>
                <a:latin typeface="Century Gothic Bold"/>
                <a:ea typeface="MingLiU-ExtB" panose="02020500000000000000" pitchFamily="18" charset="-120"/>
                <a:cs typeface="Arial" panose="020B0604020202020204" pitchFamily="34" charset="0"/>
              </a:rPr>
              <a:t>Rehabilitation</a:t>
            </a:r>
            <a:r>
              <a:rPr lang="it-IT" sz="5500" b="1" spc="-150" dirty="0">
                <a:solidFill>
                  <a:srgbClr val="FFFFFF"/>
                </a:solidFill>
                <a:latin typeface="Century Gothic Bold"/>
                <a:ea typeface="MingLiU-ExtB" panose="02020500000000000000" pitchFamily="18" charset="-120"/>
                <a:cs typeface="Arial" panose="020B0604020202020204" pitchFamily="34" charset="0"/>
              </a:rPr>
              <a:t>:</a:t>
            </a:r>
          </a:p>
          <a:p>
            <a:pPr marL="12700">
              <a:lnSpc>
                <a:spcPct val="100000"/>
              </a:lnSpc>
            </a:pPr>
            <a:r>
              <a:rPr lang="it-IT" sz="5500" b="1" spc="-150" dirty="0" err="1">
                <a:solidFill>
                  <a:schemeClr val="tx2">
                    <a:lumMod val="75000"/>
                  </a:schemeClr>
                </a:solidFill>
                <a:latin typeface="Century Gothic Bold"/>
                <a:ea typeface="MingLiU-ExtB" panose="02020500000000000000" pitchFamily="18" charset="-120"/>
                <a:cs typeface="Arial" panose="020B0604020202020204" pitchFamily="34" charset="0"/>
              </a:rPr>
              <a:t>Working</a:t>
            </a:r>
            <a:r>
              <a:rPr lang="it-IT" sz="5500" b="1" spc="-150" dirty="0">
                <a:solidFill>
                  <a:schemeClr val="tx2">
                    <a:lumMod val="75000"/>
                  </a:schemeClr>
                </a:solidFill>
                <a:latin typeface="Century Gothic Bold"/>
                <a:ea typeface="MingLiU-ExtB" panose="02020500000000000000" pitchFamily="18" charset="-120"/>
                <a:cs typeface="Arial" panose="020B0604020202020204" pitchFamily="34" charset="0"/>
              </a:rPr>
              <a:t> </a:t>
            </a:r>
            <a:r>
              <a:rPr lang="it-IT" sz="5500" b="1" spc="-150" dirty="0" err="1">
                <a:solidFill>
                  <a:schemeClr val="tx2">
                    <a:lumMod val="75000"/>
                  </a:schemeClr>
                </a:solidFill>
                <a:latin typeface="Century Gothic Bold"/>
                <a:ea typeface="MingLiU-ExtB" panose="02020500000000000000" pitchFamily="18" charset="-120"/>
                <a:cs typeface="Arial" panose="020B0604020202020204" pitchFamily="34" charset="0"/>
              </a:rPr>
              <a:t>Areas</a:t>
            </a:r>
            <a:endParaRPr sz="5500" b="1" spc="-150" dirty="0">
              <a:solidFill>
                <a:schemeClr val="tx2">
                  <a:lumMod val="75000"/>
                </a:schemeClr>
              </a:solidFill>
              <a:latin typeface="Century Gothic Bold"/>
              <a:ea typeface="MingLiU-ExtB" panose="02020500000000000000" pitchFamily="18" charset="-120"/>
              <a:cs typeface="Arial" panose="020B0604020202020204" pitchFamily="34" charset="0"/>
            </a:endParaRPr>
          </a:p>
        </p:txBody>
      </p:sp>
      <p:graphicFrame>
        <p:nvGraphicFramePr>
          <p:cNvPr id="7" name="Segnaposto contenuto 6">
            <a:extLst>
              <a:ext uri="{FF2B5EF4-FFF2-40B4-BE49-F238E27FC236}">
                <a16:creationId xmlns:a16="http://schemas.microsoft.com/office/drawing/2014/main" id="{7859E40C-B4CA-44FD-AE30-4987E70E4B05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83607366"/>
              </p:ext>
            </p:extLst>
          </p:nvPr>
        </p:nvGraphicFramePr>
        <p:xfrm>
          <a:off x="534988" y="3175000"/>
          <a:ext cx="9834562" cy="3276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20181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90"/>
          <p:cNvSpPr/>
          <p:nvPr/>
        </p:nvSpPr>
        <p:spPr>
          <a:xfrm>
            <a:off x="696" y="1008011"/>
            <a:ext cx="10680003" cy="6547398"/>
          </a:xfrm>
          <a:custGeom>
            <a:avLst/>
            <a:gdLst/>
            <a:ahLst/>
            <a:cxnLst/>
            <a:rect l="l" t="t" r="r" b="b"/>
            <a:pathLst>
              <a:path w="10680003" h="7551904">
                <a:moveTo>
                  <a:pt x="10680003" y="0"/>
                </a:moveTo>
                <a:lnTo>
                  <a:pt x="0" y="0"/>
                </a:lnTo>
                <a:lnTo>
                  <a:pt x="1" y="7551904"/>
                </a:lnTo>
                <a:lnTo>
                  <a:pt x="10680003" y="7551902"/>
                </a:lnTo>
                <a:lnTo>
                  <a:pt x="10680003" y="0"/>
                </a:lnTo>
                <a:close/>
              </a:path>
            </a:pathLst>
          </a:custGeom>
          <a:solidFill>
            <a:srgbClr val="FFDE17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415A8769-4C66-794F-B626-F751A613456B}"/>
              </a:ext>
            </a:extLst>
          </p:cNvPr>
          <p:cNvSpPr/>
          <p:nvPr/>
        </p:nvSpPr>
        <p:spPr>
          <a:xfrm>
            <a:off x="1389540" y="2161130"/>
            <a:ext cx="3537059" cy="18150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4A044D00-9061-A043-B7A0-E71ABB995605}"/>
              </a:ext>
            </a:extLst>
          </p:cNvPr>
          <p:cNvSpPr/>
          <p:nvPr/>
        </p:nvSpPr>
        <p:spPr>
          <a:xfrm>
            <a:off x="1389540" y="4057663"/>
            <a:ext cx="3537059" cy="24865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31F1EDD7-B51C-E543-BAD6-A9B439FF962C}"/>
              </a:ext>
            </a:extLst>
          </p:cNvPr>
          <p:cNvSpPr/>
          <p:nvPr/>
        </p:nvSpPr>
        <p:spPr>
          <a:xfrm>
            <a:off x="5724474" y="4057663"/>
            <a:ext cx="3537059" cy="24865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bject 3"/>
          <p:cNvSpPr/>
          <p:nvPr/>
        </p:nvSpPr>
        <p:spPr>
          <a:xfrm>
            <a:off x="0" y="12"/>
            <a:ext cx="10692003" cy="1007999"/>
          </a:xfrm>
          <a:custGeom>
            <a:avLst/>
            <a:gdLst/>
            <a:ahLst/>
            <a:cxnLst/>
            <a:rect l="l" t="t" r="r" b="b"/>
            <a:pathLst>
              <a:path w="10692003" h="1007999">
                <a:moveTo>
                  <a:pt x="0" y="1007999"/>
                </a:moveTo>
                <a:lnTo>
                  <a:pt x="10692003" y="1007999"/>
                </a:lnTo>
                <a:lnTo>
                  <a:pt x="10692003" y="0"/>
                </a:lnTo>
                <a:lnTo>
                  <a:pt x="0" y="0"/>
                </a:lnTo>
                <a:lnTo>
                  <a:pt x="0" y="1007999"/>
                </a:lnTo>
                <a:close/>
              </a:path>
            </a:pathLst>
          </a:custGeom>
          <a:solidFill>
            <a:srgbClr val="2D4778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pic>
        <p:nvPicPr>
          <p:cNvPr id="9" name="Picture 2" descr="F:\PP fisiokine\mastro_interna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3" t="35634"/>
          <a:stretch/>
        </p:blipFill>
        <p:spPr bwMode="auto">
          <a:xfrm>
            <a:off x="0" y="0"/>
            <a:ext cx="2067827" cy="155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ject 4"/>
          <p:cNvSpPr txBox="1"/>
          <p:nvPr/>
        </p:nvSpPr>
        <p:spPr>
          <a:xfrm>
            <a:off x="2292350" y="102005"/>
            <a:ext cx="10134600" cy="9353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it-IT" sz="5500" b="1" spc="-300" dirty="0" err="1">
                <a:solidFill>
                  <a:schemeClr val="bg1"/>
                </a:solidFill>
                <a:latin typeface="Century Gothic Bold"/>
                <a:ea typeface="MingLiU-ExtB" panose="02020500000000000000" pitchFamily="18" charset="-120"/>
                <a:cs typeface="Arial" panose="020B0604020202020204" pitchFamily="34" charset="0"/>
              </a:rPr>
              <a:t>Rehabilitation</a:t>
            </a:r>
            <a:r>
              <a:rPr lang="it-IT" sz="5500" b="1" spc="-300" dirty="0">
                <a:solidFill>
                  <a:schemeClr val="bg1"/>
                </a:solidFill>
                <a:latin typeface="Century Gothic Bold"/>
                <a:ea typeface="MingLiU-ExtB" panose="02020500000000000000" pitchFamily="18" charset="-120"/>
                <a:cs typeface="Arial" panose="020B0604020202020204" pitchFamily="34" charset="0"/>
              </a:rPr>
              <a:t>:  </a:t>
            </a:r>
            <a:r>
              <a:rPr lang="it-IT" sz="5500" b="1" spc="-300" dirty="0" err="1">
                <a:solidFill>
                  <a:schemeClr val="bg1"/>
                </a:solidFill>
                <a:latin typeface="Century Gothic Bold"/>
                <a:ea typeface="MingLiU-ExtB" panose="02020500000000000000" pitchFamily="18" charset="-120"/>
                <a:cs typeface="Arial" panose="020B0604020202020204" pitchFamily="34" charset="0"/>
              </a:rPr>
              <a:t>instruments</a:t>
            </a:r>
            <a:endParaRPr sz="5500" b="1" spc="-150" dirty="0">
              <a:solidFill>
                <a:schemeClr val="bg1"/>
              </a:solidFill>
              <a:latin typeface="Century Gothic Bold"/>
              <a:ea typeface="MingLiU-ExtB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58380A0-1358-47EE-A2D4-38976859B1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47324" y="3456530"/>
            <a:ext cx="4424744" cy="519684"/>
          </a:xfrm>
        </p:spPr>
        <p:txBody>
          <a:bodyPr/>
          <a:lstStyle/>
          <a:p>
            <a:pPr marL="0" indent="0">
              <a:buNone/>
            </a:pPr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Manual </a:t>
            </a:r>
            <a:r>
              <a:rPr lang="it-IT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Theraphy</a:t>
            </a:r>
            <a:endParaRPr lang="it-IT" b="1" dirty="0">
              <a:solidFill>
                <a:schemeClr val="tx2">
                  <a:lumMod val="75000"/>
                </a:schemeClr>
              </a:solidFill>
              <a:latin typeface="Century Gothic Bold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3D14264-BF1B-4D21-94AC-FFE0DADF2B1C}"/>
              </a:ext>
            </a:extLst>
          </p:cNvPr>
          <p:cNvSpPr txBox="1"/>
          <p:nvPr/>
        </p:nvSpPr>
        <p:spPr>
          <a:xfrm>
            <a:off x="1493150" y="5464138"/>
            <a:ext cx="3433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High Technology</a:t>
            </a:r>
          </a:p>
          <a:p>
            <a:r>
              <a:rPr lang="it-IT" sz="28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Physical</a:t>
            </a:r>
            <a:r>
              <a:rPr lang="it-IT" sz="28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Therapy</a:t>
            </a:r>
            <a:endParaRPr lang="it-IT" b="1" dirty="0">
              <a:solidFill>
                <a:schemeClr val="tx2">
                  <a:lumMod val="75000"/>
                </a:schemeClr>
              </a:solidFill>
              <a:latin typeface="Century Gothic Bold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4612A04-92CE-48C4-BF5D-0B8767F4287C}"/>
              </a:ext>
            </a:extLst>
          </p:cNvPr>
          <p:cNvSpPr txBox="1"/>
          <p:nvPr/>
        </p:nvSpPr>
        <p:spPr>
          <a:xfrm>
            <a:off x="5761877" y="5590130"/>
            <a:ext cx="411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Therapeutic</a:t>
            </a:r>
            <a:r>
              <a:rPr lang="it-IT" sz="28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and </a:t>
            </a:r>
            <a:r>
              <a:rPr lang="it-IT" sz="28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Rehab</a:t>
            </a:r>
            <a:r>
              <a:rPr lang="it-IT" sz="28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</a:t>
            </a:r>
            <a:r>
              <a:rPr lang="it-IT" sz="28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excercises</a:t>
            </a:r>
            <a:endParaRPr lang="it-IT" b="1" dirty="0">
              <a:solidFill>
                <a:schemeClr val="tx2">
                  <a:lumMod val="75000"/>
                </a:schemeClr>
              </a:solidFill>
              <a:latin typeface="Century Gothic Bold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B8CFB949-009F-1545-92A3-878CC237B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307" y="4227783"/>
            <a:ext cx="1032337" cy="1362347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3F6DA6BD-BA5B-FF49-97F5-7B264F903E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858" y="4727028"/>
            <a:ext cx="1370809" cy="863102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C2FC7395-6F65-2E4A-99C4-31677A198D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567" y="4189526"/>
            <a:ext cx="944010" cy="1238541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8FB57A86-7B46-EC4A-B62F-C23C00D6A8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567" y="2465930"/>
            <a:ext cx="944749" cy="921130"/>
          </a:xfrm>
          <a:prstGeom prst="rect">
            <a:avLst/>
          </a:prstGeom>
        </p:spPr>
      </p:pic>
      <p:sp>
        <p:nvSpPr>
          <p:cNvPr id="29" name="Rettangolo 28">
            <a:extLst>
              <a:ext uri="{FF2B5EF4-FFF2-40B4-BE49-F238E27FC236}">
                <a16:creationId xmlns:a16="http://schemas.microsoft.com/office/drawing/2014/main" id="{506575DF-01DF-7B40-A657-F6FF90AE9133}"/>
              </a:ext>
            </a:extLst>
          </p:cNvPr>
          <p:cNvSpPr/>
          <p:nvPr/>
        </p:nvSpPr>
        <p:spPr>
          <a:xfrm>
            <a:off x="5642074" y="2110471"/>
            <a:ext cx="3537059" cy="1815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3B886F6-B9B2-4BC9-9156-6DD4496D28E0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5758598" y="3405871"/>
            <a:ext cx="3614151" cy="533616"/>
          </a:xfrm>
        </p:spPr>
        <p:txBody>
          <a:bodyPr/>
          <a:lstStyle/>
          <a:p>
            <a:pPr marL="0" indent="0" algn="ctr">
              <a:buNone/>
            </a:pPr>
            <a:r>
              <a:rPr lang="it-IT" sz="24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Hydrotherapy</a:t>
            </a:r>
            <a:endParaRPr lang="it-IT" sz="2400" b="1" dirty="0">
              <a:solidFill>
                <a:schemeClr val="tx2">
                  <a:lumMod val="75000"/>
                </a:schemeClr>
              </a:solidFill>
              <a:latin typeface="Century Gothic Bold"/>
            </a:endParaRP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9361F675-EBCD-5D46-9CA0-43022561D6AF}"/>
              </a:ext>
            </a:extLst>
          </p:cNvPr>
          <p:cNvSpPr/>
          <p:nvPr/>
        </p:nvSpPr>
        <p:spPr>
          <a:xfrm>
            <a:off x="6652888" y="2358864"/>
            <a:ext cx="1676400" cy="94842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167E2774-40EE-7542-AB15-4E641502E6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950" y="2415271"/>
            <a:ext cx="1460537" cy="83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541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object 190"/>
          <p:cNvSpPr/>
          <p:nvPr/>
        </p:nvSpPr>
        <p:spPr>
          <a:xfrm>
            <a:off x="-1" y="1008009"/>
            <a:ext cx="10680005" cy="6662790"/>
          </a:xfrm>
          <a:prstGeom prst="rect">
            <a:avLst/>
          </a:prstGeom>
          <a:solidFill>
            <a:srgbClr val="FFDE17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  <a:endParaRPr/>
          </a:p>
        </p:txBody>
      </p:sp>
      <p:sp>
        <p:nvSpPr>
          <p:cNvPr id="84" name="object 3"/>
          <p:cNvSpPr/>
          <p:nvPr/>
        </p:nvSpPr>
        <p:spPr>
          <a:xfrm>
            <a:off x="-29121" y="11"/>
            <a:ext cx="10738245" cy="1008001"/>
          </a:xfrm>
          <a:prstGeom prst="rect">
            <a:avLst/>
          </a:prstGeom>
          <a:solidFill>
            <a:srgbClr val="2D477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>
              <a:defRPr>
                <a:latin typeface="+mj-lt"/>
                <a:ea typeface="+mj-ea"/>
                <a:cs typeface="+mj-cs"/>
                <a:sym typeface="Century Gothic"/>
              </a:defRPr>
            </a:lvl1pPr>
          </a:lstStyle>
          <a:p>
            <a:r>
              <a:t>A</a:t>
            </a:r>
          </a:p>
        </p:txBody>
      </p:sp>
      <p:pic>
        <p:nvPicPr>
          <p:cNvPr id="85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l="26763" t="35634"/>
          <a:stretch>
            <a:fillRect/>
          </a:stretch>
        </p:blipFill>
        <p:spPr>
          <a:xfrm>
            <a:off x="0" y="0"/>
            <a:ext cx="2067828" cy="1559924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Hydrotherapy"/>
          <p:cNvSpPr txBox="1"/>
          <p:nvPr/>
        </p:nvSpPr>
        <p:spPr>
          <a:xfrm>
            <a:off x="2290391" y="197941"/>
            <a:ext cx="2971563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400" b="1" i="1">
                <a:solidFill>
                  <a:srgbClr val="FF8824"/>
                </a:solidFill>
                <a:latin typeface="+mj-lt"/>
                <a:ea typeface="+mj-ea"/>
                <a:cs typeface="+mj-cs"/>
                <a:sym typeface="Century Gothic"/>
              </a:defRPr>
            </a:lvl1pPr>
          </a:lstStyle>
          <a:p>
            <a:r>
              <a:rPr dirty="0">
                <a:solidFill>
                  <a:schemeClr val="bg1"/>
                </a:solidFill>
              </a:rPr>
              <a:t>Hydrotherapy</a:t>
            </a:r>
          </a:p>
        </p:txBody>
      </p:sp>
      <p:sp>
        <p:nvSpPr>
          <p:cNvPr id="87" name="Hydrotherapy is a physiotherapy treatment which uses the properties of water in order to achieve specific and therapeutic goals.…"/>
          <p:cNvSpPr txBox="1"/>
          <p:nvPr/>
        </p:nvSpPr>
        <p:spPr>
          <a:xfrm>
            <a:off x="420253" y="1430109"/>
            <a:ext cx="9234189" cy="4401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/>
            </a:pPr>
            <a:r>
              <a:rPr i="1" dirty="0"/>
              <a:t>Hydrotherapy</a:t>
            </a:r>
            <a:r>
              <a:rPr dirty="0"/>
              <a:t> is a physiotherapy treatment which uses the properties of water in order to achieve specific and therapeutic goals.</a:t>
            </a:r>
          </a:p>
          <a:p>
            <a:pPr>
              <a:defRPr sz="2000"/>
            </a:pPr>
            <a:endParaRPr dirty="0"/>
          </a:p>
          <a:p>
            <a:pPr>
              <a:defRPr sz="2000"/>
            </a:pPr>
            <a:r>
              <a:rPr dirty="0"/>
              <a:t>It can be offered </a:t>
            </a:r>
            <a:r>
              <a:rPr i="1" dirty="0"/>
              <a:t>independently</a:t>
            </a:r>
            <a:r>
              <a:rPr dirty="0"/>
              <a:t> or to </a:t>
            </a:r>
            <a:r>
              <a:rPr i="1" dirty="0"/>
              <a:t>complementing</a:t>
            </a:r>
            <a:r>
              <a:rPr dirty="0"/>
              <a:t> existing therapies.</a:t>
            </a:r>
          </a:p>
          <a:p>
            <a:pPr>
              <a:defRPr sz="2000"/>
            </a:pPr>
            <a:endParaRPr dirty="0"/>
          </a:p>
          <a:p>
            <a:pPr>
              <a:defRPr sz="2000"/>
            </a:pPr>
            <a:endParaRPr dirty="0"/>
          </a:p>
          <a:p>
            <a:pPr>
              <a:defRPr sz="2000"/>
            </a:pPr>
            <a:r>
              <a:rPr dirty="0"/>
              <a:t>It can be used to treat a multitude of </a:t>
            </a:r>
            <a:r>
              <a:rPr i="1" dirty="0"/>
              <a:t>different conditions</a:t>
            </a:r>
            <a:r>
              <a:rPr dirty="0"/>
              <a:t>:</a:t>
            </a:r>
          </a:p>
          <a:p>
            <a:pPr marL="236871" indent="-236871">
              <a:buSzPct val="100000"/>
              <a:buChar char="-"/>
              <a:defRPr sz="2000"/>
            </a:pPr>
            <a:r>
              <a:rPr dirty="0"/>
              <a:t>sports injuries, </a:t>
            </a:r>
          </a:p>
          <a:p>
            <a:pPr marL="236871" indent="-236871">
              <a:buSzPct val="100000"/>
              <a:buChar char="-"/>
              <a:defRPr sz="2000"/>
            </a:pPr>
            <a:r>
              <a:rPr dirty="0"/>
              <a:t>post-operative and orthopedic conditions, </a:t>
            </a:r>
          </a:p>
          <a:p>
            <a:pPr marL="236871" indent="-236871">
              <a:buSzPct val="100000"/>
              <a:buChar char="-"/>
              <a:defRPr sz="2000"/>
            </a:pPr>
            <a:r>
              <a:rPr dirty="0"/>
              <a:t>spinal pain and/or injuries, </a:t>
            </a:r>
          </a:p>
          <a:p>
            <a:pPr marL="236871" indent="-236871">
              <a:buSzPct val="100000"/>
              <a:buChar char="-"/>
              <a:defRPr sz="2000"/>
            </a:pPr>
            <a:r>
              <a:rPr dirty="0"/>
              <a:t>neurological conditions, </a:t>
            </a:r>
          </a:p>
          <a:p>
            <a:pPr marL="236871" indent="-236871">
              <a:buSzPct val="100000"/>
              <a:buChar char="-"/>
              <a:defRPr sz="2000"/>
            </a:pPr>
            <a:r>
              <a:rPr dirty="0"/>
              <a:t>cardio-respiratory problems, </a:t>
            </a:r>
          </a:p>
          <a:p>
            <a:pPr marL="236871" indent="-236871">
              <a:buSzPct val="100000"/>
              <a:buChar char="-"/>
              <a:defRPr sz="2000"/>
            </a:pPr>
            <a:r>
              <a:rPr dirty="0"/>
              <a:t>balance dysfunction </a:t>
            </a:r>
          </a:p>
          <a:p>
            <a:pPr marL="236871" indent="-236871">
              <a:buSzPct val="100000"/>
              <a:buChar char="-"/>
              <a:defRPr sz="2000"/>
            </a:pPr>
            <a:r>
              <a:rPr dirty="0"/>
              <a:t>arthritis and aged care.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F54B3FB-B2F0-B845-9F4E-805EC88DC6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353" y="4109764"/>
            <a:ext cx="4748047" cy="356103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90"/>
          <p:cNvSpPr/>
          <p:nvPr/>
        </p:nvSpPr>
        <p:spPr>
          <a:xfrm>
            <a:off x="696" y="1008011"/>
            <a:ext cx="10680003" cy="6547398"/>
          </a:xfrm>
          <a:custGeom>
            <a:avLst/>
            <a:gdLst/>
            <a:ahLst/>
            <a:cxnLst/>
            <a:rect l="l" t="t" r="r" b="b"/>
            <a:pathLst>
              <a:path w="10680003" h="7551904">
                <a:moveTo>
                  <a:pt x="10680003" y="0"/>
                </a:moveTo>
                <a:lnTo>
                  <a:pt x="0" y="0"/>
                </a:lnTo>
                <a:lnTo>
                  <a:pt x="1" y="7551904"/>
                </a:lnTo>
                <a:lnTo>
                  <a:pt x="10680003" y="7551902"/>
                </a:lnTo>
                <a:lnTo>
                  <a:pt x="10680003" y="0"/>
                </a:lnTo>
                <a:close/>
              </a:path>
            </a:pathLst>
          </a:custGeom>
          <a:solidFill>
            <a:srgbClr val="FFDE17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8" name="object 3"/>
          <p:cNvSpPr/>
          <p:nvPr/>
        </p:nvSpPr>
        <p:spPr>
          <a:xfrm>
            <a:off x="0" y="12"/>
            <a:ext cx="10692003" cy="1007999"/>
          </a:xfrm>
          <a:custGeom>
            <a:avLst/>
            <a:gdLst/>
            <a:ahLst/>
            <a:cxnLst/>
            <a:rect l="l" t="t" r="r" b="b"/>
            <a:pathLst>
              <a:path w="10692003" h="1007999">
                <a:moveTo>
                  <a:pt x="0" y="1007999"/>
                </a:moveTo>
                <a:lnTo>
                  <a:pt x="10692003" y="1007999"/>
                </a:lnTo>
                <a:lnTo>
                  <a:pt x="10692003" y="0"/>
                </a:lnTo>
                <a:lnTo>
                  <a:pt x="0" y="0"/>
                </a:lnTo>
                <a:lnTo>
                  <a:pt x="0" y="1007999"/>
                </a:lnTo>
                <a:close/>
              </a:path>
            </a:pathLst>
          </a:custGeom>
          <a:solidFill>
            <a:srgbClr val="2D4778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pic>
        <p:nvPicPr>
          <p:cNvPr id="9" name="Picture 2" descr="F:\PP fisiokine\mastro_interna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3" t="35634"/>
          <a:stretch/>
        </p:blipFill>
        <p:spPr bwMode="auto">
          <a:xfrm>
            <a:off x="0" y="0"/>
            <a:ext cx="2067827" cy="155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ject 4"/>
          <p:cNvSpPr txBox="1"/>
          <p:nvPr/>
        </p:nvSpPr>
        <p:spPr>
          <a:xfrm>
            <a:off x="1980283" y="128370"/>
            <a:ext cx="10134600" cy="9353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it-IT" sz="5500" b="1" spc="-300" dirty="0" err="1">
                <a:solidFill>
                  <a:schemeClr val="bg1"/>
                </a:solidFill>
                <a:latin typeface="Century Gothic Bold"/>
                <a:ea typeface="MingLiU-ExtB" panose="02020500000000000000" pitchFamily="18" charset="-120"/>
                <a:cs typeface="Arial" panose="020B0604020202020204" pitchFamily="34" charset="0"/>
              </a:rPr>
              <a:t>Rehabilitation</a:t>
            </a:r>
            <a:r>
              <a:rPr lang="it-IT" sz="5500" b="1" spc="-300" dirty="0">
                <a:solidFill>
                  <a:schemeClr val="bg1"/>
                </a:solidFill>
                <a:latin typeface="Century Gothic Bold"/>
                <a:ea typeface="MingLiU-ExtB" panose="02020500000000000000" pitchFamily="18" charset="-120"/>
                <a:cs typeface="Arial" panose="020B0604020202020204" pitchFamily="34" charset="0"/>
              </a:rPr>
              <a:t>:  </a:t>
            </a:r>
            <a:r>
              <a:rPr lang="it-IT" sz="5500" b="1" spc="-300" dirty="0" err="1">
                <a:solidFill>
                  <a:schemeClr val="bg1"/>
                </a:solidFill>
                <a:latin typeface="Century Gothic Bold"/>
                <a:ea typeface="MingLiU-ExtB" panose="02020500000000000000" pitchFamily="18" charset="-120"/>
                <a:cs typeface="Arial" panose="020B0604020202020204" pitchFamily="34" charset="0"/>
              </a:rPr>
              <a:t>hydrotherapy</a:t>
            </a:r>
            <a:endParaRPr sz="5500" b="1" spc="-150" dirty="0">
              <a:solidFill>
                <a:schemeClr val="bg1"/>
              </a:solidFill>
              <a:latin typeface="Century Gothic Bold"/>
              <a:ea typeface="MingLiU-ExtB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15" name="Segnaposto contenuto 14">
            <a:extLst>
              <a:ext uri="{FF2B5EF4-FFF2-40B4-BE49-F238E27FC236}">
                <a16:creationId xmlns:a16="http://schemas.microsoft.com/office/drawing/2014/main" id="{7391D08A-3137-5145-A5A1-D369385E0C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8" y="2754140"/>
            <a:ext cx="5750944" cy="3672785"/>
          </a:xfrm>
        </p:spPr>
      </p:pic>
      <p:sp>
        <p:nvSpPr>
          <p:cNvPr id="13" name="Segnaposto contenuto 12">
            <a:extLst>
              <a:ext uri="{FF2B5EF4-FFF2-40B4-BE49-F238E27FC236}">
                <a16:creationId xmlns:a16="http://schemas.microsoft.com/office/drawing/2014/main" id="{A6576C07-20D9-FF47-ADA1-C5193BCFABA7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6483498" y="3117949"/>
            <a:ext cx="3566668" cy="2945165"/>
          </a:xfrm>
        </p:spPr>
        <p:txBody>
          <a:bodyPr/>
          <a:lstStyle/>
          <a:p>
            <a:pPr algn="ctr"/>
            <a:r>
              <a:rPr lang="it-IT" b="1" dirty="0"/>
              <a:t>High </a:t>
            </a:r>
            <a:r>
              <a:rPr lang="it-IT" b="1" dirty="0" err="1"/>
              <a:t>specialization</a:t>
            </a:r>
            <a:r>
              <a:rPr lang="it-IT" b="1" dirty="0"/>
              <a:t> of staff and </a:t>
            </a:r>
            <a:r>
              <a:rPr lang="it-IT" b="1" dirty="0" err="1"/>
              <a:t>structure</a:t>
            </a:r>
            <a:endParaRPr lang="it-IT" b="1" dirty="0"/>
          </a:p>
          <a:p>
            <a:pPr algn="ctr"/>
            <a:r>
              <a:rPr lang="it-IT" b="1" dirty="0" err="1"/>
              <a:t>Integrated</a:t>
            </a:r>
            <a:r>
              <a:rPr lang="it-IT" b="1" dirty="0"/>
              <a:t> </a:t>
            </a:r>
            <a:r>
              <a:rPr lang="it-IT" b="1" dirty="0" err="1"/>
              <a:t>protocols</a:t>
            </a:r>
            <a:endParaRPr lang="it-IT" b="1" dirty="0"/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5641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object 190"/>
          <p:cNvSpPr/>
          <p:nvPr/>
        </p:nvSpPr>
        <p:spPr>
          <a:xfrm>
            <a:off x="-1" y="1008009"/>
            <a:ext cx="10680005" cy="6662790"/>
          </a:xfrm>
          <a:prstGeom prst="rect">
            <a:avLst/>
          </a:prstGeom>
          <a:solidFill>
            <a:srgbClr val="FFDE17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  <a:endParaRPr/>
          </a:p>
        </p:txBody>
      </p:sp>
      <p:sp>
        <p:nvSpPr>
          <p:cNvPr id="93" name="object 3"/>
          <p:cNvSpPr/>
          <p:nvPr/>
        </p:nvSpPr>
        <p:spPr>
          <a:xfrm>
            <a:off x="-1" y="11"/>
            <a:ext cx="10692005" cy="1008001"/>
          </a:xfrm>
          <a:prstGeom prst="rect">
            <a:avLst/>
          </a:prstGeom>
          <a:solidFill>
            <a:srgbClr val="2D477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>
              <a:defRPr>
                <a:latin typeface="+mj-lt"/>
                <a:ea typeface="+mj-ea"/>
                <a:cs typeface="+mj-cs"/>
                <a:sym typeface="Century Gothic"/>
              </a:defRPr>
            </a:lvl1pPr>
          </a:lstStyle>
          <a:p>
            <a:r>
              <a:t>A</a:t>
            </a:r>
          </a:p>
        </p:txBody>
      </p:sp>
      <p:pic>
        <p:nvPicPr>
          <p:cNvPr id="94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l="26763" t="35634"/>
          <a:stretch>
            <a:fillRect/>
          </a:stretch>
        </p:blipFill>
        <p:spPr>
          <a:xfrm>
            <a:off x="0" y="0"/>
            <a:ext cx="2067828" cy="1559924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Hydrotherapy effects"/>
          <p:cNvSpPr txBox="1"/>
          <p:nvPr/>
        </p:nvSpPr>
        <p:spPr>
          <a:xfrm>
            <a:off x="2264991" y="197941"/>
            <a:ext cx="4482652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400" b="1" i="1">
                <a:solidFill>
                  <a:srgbClr val="FF8824"/>
                </a:solidFill>
                <a:latin typeface="+mj-lt"/>
                <a:ea typeface="+mj-ea"/>
                <a:cs typeface="+mj-cs"/>
                <a:sym typeface="Century Gothic"/>
              </a:defRPr>
            </a:lvl1pPr>
          </a:lstStyle>
          <a:p>
            <a:r>
              <a:rPr dirty="0">
                <a:solidFill>
                  <a:schemeClr val="bg1"/>
                </a:solidFill>
              </a:rPr>
              <a:t>Hydrotherapy effects</a:t>
            </a:r>
          </a:p>
        </p:txBody>
      </p:sp>
      <p:sp>
        <p:nvSpPr>
          <p:cNvPr id="96" name="Promotes a sense of well-being (extremely pleasant)…"/>
          <p:cNvSpPr txBox="1"/>
          <p:nvPr/>
        </p:nvSpPr>
        <p:spPr>
          <a:xfrm>
            <a:off x="723256" y="1109980"/>
            <a:ext cx="9234188" cy="5632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/>
            </a:pPr>
            <a:endParaRPr dirty="0"/>
          </a:p>
          <a:p>
            <a:pPr marL="236871" indent="-236871">
              <a:buSzPct val="100000"/>
              <a:buChar char="-"/>
              <a:defRPr sz="2000"/>
            </a:pPr>
            <a:r>
              <a:rPr dirty="0"/>
              <a:t>Promotes a sense of well-being (extremely pleasant)</a:t>
            </a:r>
          </a:p>
          <a:p>
            <a:pPr>
              <a:defRPr sz="2000"/>
            </a:pPr>
            <a:endParaRPr dirty="0"/>
          </a:p>
          <a:p>
            <a:pPr marL="236871" indent="-236871">
              <a:buSzPct val="100000"/>
              <a:buChar char="-"/>
              <a:defRPr sz="2000"/>
            </a:pPr>
            <a:r>
              <a:rPr dirty="0"/>
              <a:t>Reduces pain and stiffness in the joints</a:t>
            </a:r>
          </a:p>
          <a:p>
            <a:pPr>
              <a:defRPr sz="2000"/>
            </a:pPr>
            <a:endParaRPr dirty="0"/>
          </a:p>
          <a:p>
            <a:pPr marL="236871" indent="-236871">
              <a:buSzPct val="100000"/>
              <a:buChar char="-"/>
              <a:defRPr sz="2000"/>
            </a:pPr>
            <a:r>
              <a:rPr dirty="0"/>
              <a:t>Stimulates coordination and balance</a:t>
            </a:r>
          </a:p>
          <a:p>
            <a:pPr>
              <a:defRPr sz="2000"/>
            </a:pPr>
            <a:endParaRPr dirty="0"/>
          </a:p>
          <a:p>
            <a:pPr marL="236871" indent="-236871">
              <a:buSzPct val="100000"/>
              <a:buChar char="-"/>
              <a:defRPr sz="2000"/>
            </a:pPr>
            <a:r>
              <a:rPr dirty="0"/>
              <a:t>Tones muscles</a:t>
            </a:r>
            <a:r>
              <a:rPr lang="it-IT" dirty="0"/>
              <a:t> with </a:t>
            </a:r>
            <a:r>
              <a:rPr lang="it-IT" dirty="0" err="1"/>
              <a:t>lower</a:t>
            </a:r>
            <a:r>
              <a:rPr lang="it-IT" dirty="0"/>
              <a:t> stress on </a:t>
            </a:r>
            <a:r>
              <a:rPr lang="it-IT" dirty="0" err="1"/>
              <a:t>joints</a:t>
            </a:r>
            <a:endParaRPr dirty="0"/>
          </a:p>
          <a:p>
            <a:pPr>
              <a:defRPr sz="2000"/>
            </a:pPr>
            <a:endParaRPr dirty="0"/>
          </a:p>
          <a:p>
            <a:pPr marL="236871" indent="-236871">
              <a:buSzPct val="100000"/>
              <a:buChar char="-"/>
              <a:defRPr sz="2000"/>
            </a:pPr>
            <a:r>
              <a:rPr dirty="0"/>
              <a:t>Encourages a safer ad faster recovery</a:t>
            </a:r>
          </a:p>
          <a:p>
            <a:pPr>
              <a:defRPr sz="2000"/>
            </a:pPr>
            <a:endParaRPr dirty="0"/>
          </a:p>
          <a:p>
            <a:pPr marL="236871" indent="-236871">
              <a:buSzPct val="100000"/>
              <a:buChar char="-"/>
              <a:defRPr sz="2000"/>
            </a:pPr>
            <a:r>
              <a:rPr dirty="0"/>
              <a:t>Prevents deterioration (fall prevention)</a:t>
            </a:r>
          </a:p>
          <a:p>
            <a:pPr>
              <a:defRPr sz="2000"/>
            </a:pPr>
            <a:endParaRPr dirty="0"/>
          </a:p>
          <a:p>
            <a:pPr marL="236871" indent="-236871">
              <a:buSzPct val="100000"/>
              <a:buChar char="-"/>
              <a:defRPr sz="2000"/>
            </a:pPr>
            <a:r>
              <a:rPr dirty="0"/>
              <a:t>Helps relearning motor skills</a:t>
            </a:r>
          </a:p>
          <a:p>
            <a:pPr>
              <a:defRPr sz="2000"/>
            </a:pPr>
            <a:endParaRPr dirty="0"/>
          </a:p>
          <a:p>
            <a:pPr marL="236871" indent="-236871">
              <a:buSzPct val="100000"/>
              <a:buChar char="-"/>
              <a:defRPr sz="2000"/>
            </a:pPr>
            <a:r>
              <a:rPr dirty="0"/>
              <a:t>Facilitates the desired movement patterns</a:t>
            </a:r>
          </a:p>
          <a:p>
            <a:pPr>
              <a:defRPr sz="2000"/>
            </a:pPr>
            <a:endParaRPr dirty="0"/>
          </a:p>
          <a:p>
            <a:pPr marL="236871" indent="-236871">
              <a:buSzPct val="100000"/>
              <a:buChar char="-"/>
              <a:defRPr sz="2000"/>
            </a:pPr>
            <a:r>
              <a:rPr dirty="0"/>
              <a:t>Provides beneficial organic effects (stress, obesity,..).</a:t>
            </a:r>
          </a:p>
        </p:txBody>
      </p:sp>
      <p:pic>
        <p:nvPicPr>
          <p:cNvPr id="97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99078" y="4571725"/>
            <a:ext cx="2851970" cy="26124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object 190"/>
          <p:cNvSpPr/>
          <p:nvPr/>
        </p:nvSpPr>
        <p:spPr>
          <a:xfrm>
            <a:off x="-1" y="1008009"/>
            <a:ext cx="10680005" cy="6662790"/>
          </a:xfrm>
          <a:prstGeom prst="rect">
            <a:avLst/>
          </a:prstGeom>
          <a:solidFill>
            <a:srgbClr val="FFDE17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  <a:endParaRPr/>
          </a:p>
        </p:txBody>
      </p:sp>
      <p:sp>
        <p:nvSpPr>
          <p:cNvPr id="93" name="object 3"/>
          <p:cNvSpPr/>
          <p:nvPr/>
        </p:nvSpPr>
        <p:spPr>
          <a:xfrm>
            <a:off x="-1" y="11"/>
            <a:ext cx="10692005" cy="1008001"/>
          </a:xfrm>
          <a:prstGeom prst="rect">
            <a:avLst/>
          </a:prstGeom>
          <a:solidFill>
            <a:srgbClr val="2D477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>
              <a:defRPr>
                <a:latin typeface="+mj-lt"/>
                <a:ea typeface="+mj-ea"/>
                <a:cs typeface="+mj-cs"/>
                <a:sym typeface="Century Gothic"/>
              </a:defRPr>
            </a:lvl1pPr>
          </a:lstStyle>
          <a:p>
            <a:r>
              <a:t>A</a:t>
            </a:r>
          </a:p>
        </p:txBody>
      </p:sp>
      <p:pic>
        <p:nvPicPr>
          <p:cNvPr id="94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l="26763" t="35634"/>
          <a:stretch>
            <a:fillRect/>
          </a:stretch>
        </p:blipFill>
        <p:spPr>
          <a:xfrm>
            <a:off x="0" y="0"/>
            <a:ext cx="2067828" cy="1559924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Hydrotherapy effects"/>
          <p:cNvSpPr txBox="1"/>
          <p:nvPr/>
        </p:nvSpPr>
        <p:spPr>
          <a:xfrm>
            <a:off x="2264991" y="197941"/>
            <a:ext cx="4725009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400" b="1" i="1">
                <a:solidFill>
                  <a:srgbClr val="FF8824"/>
                </a:solidFill>
                <a:latin typeface="+mj-lt"/>
                <a:ea typeface="+mj-ea"/>
                <a:cs typeface="+mj-cs"/>
                <a:sym typeface="Century Gothic"/>
              </a:defRPr>
            </a:lvl1pPr>
          </a:lstStyle>
          <a:p>
            <a:r>
              <a:rPr lang="it-IT" dirty="0" err="1">
                <a:solidFill>
                  <a:schemeClr val="bg1"/>
                </a:solidFill>
              </a:rPr>
              <a:t>Balneotherapy</a:t>
            </a:r>
            <a:r>
              <a:rPr dirty="0">
                <a:solidFill>
                  <a:schemeClr val="bg1"/>
                </a:solidFill>
              </a:rPr>
              <a:t> effects</a:t>
            </a:r>
          </a:p>
        </p:txBody>
      </p:sp>
      <p:sp>
        <p:nvSpPr>
          <p:cNvPr id="96" name="Promotes a sense of well-being (extremely pleasant)…"/>
          <p:cNvSpPr txBox="1"/>
          <p:nvPr/>
        </p:nvSpPr>
        <p:spPr>
          <a:xfrm>
            <a:off x="722907" y="1762123"/>
            <a:ext cx="9234188" cy="4462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/>
            </a:pPr>
            <a:endParaRPr sz="3200" dirty="0"/>
          </a:p>
          <a:p>
            <a:pPr marL="236871" indent="-236871">
              <a:buSzPct val="100000"/>
              <a:buChar char="-"/>
              <a:defRPr sz="2000"/>
            </a:pPr>
            <a:r>
              <a:rPr lang="it-IT" sz="3200" dirty="0"/>
              <a:t>Use of </a:t>
            </a:r>
            <a:r>
              <a:rPr lang="it-IT" sz="3200" dirty="0" err="1"/>
              <a:t>pharmaceutical</a:t>
            </a:r>
            <a:r>
              <a:rPr lang="it-IT" sz="3200" dirty="0"/>
              <a:t> </a:t>
            </a:r>
            <a:r>
              <a:rPr lang="it-IT" sz="3200" dirty="0" err="1"/>
              <a:t>properties</a:t>
            </a:r>
            <a:r>
              <a:rPr lang="it-IT" sz="3200" dirty="0"/>
              <a:t> of </a:t>
            </a:r>
            <a:r>
              <a:rPr lang="it-IT" sz="3200" dirty="0" err="1"/>
              <a:t>thermal</a:t>
            </a:r>
            <a:r>
              <a:rPr lang="it-IT" sz="3200" dirty="0"/>
              <a:t> water:</a:t>
            </a:r>
          </a:p>
          <a:p>
            <a:pPr marL="457200" indent="-457200">
              <a:buSzPct val="100000"/>
              <a:buFont typeface="+mj-lt"/>
              <a:buAutoNum type="arabicPeriod"/>
              <a:defRPr sz="2000"/>
            </a:pPr>
            <a:r>
              <a:rPr lang="it-IT" sz="3200" dirty="0" err="1"/>
              <a:t>Pain</a:t>
            </a:r>
            <a:r>
              <a:rPr lang="it-IT" sz="3200" dirty="0"/>
              <a:t> </a:t>
            </a:r>
            <a:r>
              <a:rPr lang="it-IT" sz="3200" dirty="0" err="1"/>
              <a:t>relief</a:t>
            </a:r>
            <a:r>
              <a:rPr lang="it-IT" sz="3200" dirty="0"/>
              <a:t> and anti </a:t>
            </a:r>
            <a:r>
              <a:rPr lang="it-IT" sz="3200" dirty="0" err="1"/>
              <a:t>inflamatory</a:t>
            </a:r>
            <a:r>
              <a:rPr lang="it-IT" sz="3200" dirty="0"/>
              <a:t> </a:t>
            </a:r>
            <a:r>
              <a:rPr lang="it-IT" sz="3200" dirty="0" err="1"/>
              <a:t>efect</a:t>
            </a:r>
            <a:endParaRPr lang="it-IT" sz="3200" dirty="0"/>
          </a:p>
          <a:p>
            <a:pPr marL="457200" indent="-457200">
              <a:buSzPct val="100000"/>
              <a:buFont typeface="+mj-lt"/>
              <a:buAutoNum type="arabicPeriod"/>
              <a:defRPr sz="2000"/>
            </a:pPr>
            <a:r>
              <a:rPr lang="it-IT" sz="3200" dirty="0" err="1"/>
              <a:t>Helps</a:t>
            </a:r>
            <a:r>
              <a:rPr lang="it-IT" sz="3200" dirty="0"/>
              <a:t> </a:t>
            </a:r>
            <a:r>
              <a:rPr lang="it-IT" sz="3200" dirty="0" err="1"/>
              <a:t>tissue</a:t>
            </a:r>
            <a:r>
              <a:rPr lang="it-IT" sz="3200" dirty="0"/>
              <a:t> </a:t>
            </a:r>
            <a:r>
              <a:rPr lang="it-IT" sz="3200" dirty="0" err="1"/>
              <a:t>repair</a:t>
            </a:r>
            <a:endParaRPr lang="it-IT" sz="3200" dirty="0"/>
          </a:p>
          <a:p>
            <a:pPr marL="457200" indent="-457200">
              <a:buSzPct val="100000"/>
              <a:buFont typeface="+mj-lt"/>
              <a:buAutoNum type="arabicPeriod"/>
              <a:defRPr sz="2000"/>
            </a:pPr>
            <a:r>
              <a:rPr lang="it-IT" sz="3200" dirty="0" err="1"/>
              <a:t>Changes</a:t>
            </a:r>
            <a:r>
              <a:rPr lang="it-IT" sz="3200" dirty="0"/>
              <a:t> </a:t>
            </a:r>
            <a:r>
              <a:rPr lang="it-IT" sz="3200" dirty="0" err="1"/>
              <a:t>hormons</a:t>
            </a:r>
            <a:r>
              <a:rPr lang="it-IT" sz="3200" dirty="0"/>
              <a:t> balance</a:t>
            </a:r>
          </a:p>
          <a:p>
            <a:pPr marL="457200" indent="-457200">
              <a:buSzPct val="100000"/>
              <a:buFont typeface="+mj-lt"/>
              <a:buAutoNum type="arabicPeriod"/>
              <a:defRPr sz="2000"/>
            </a:pPr>
            <a:r>
              <a:rPr lang="it-IT" sz="3200" dirty="0" err="1"/>
              <a:t>Helps</a:t>
            </a:r>
            <a:r>
              <a:rPr lang="it-IT" sz="3200" dirty="0"/>
              <a:t> </a:t>
            </a:r>
            <a:r>
              <a:rPr lang="it-IT" sz="3200" dirty="0" err="1"/>
              <a:t>cardiopulmonary</a:t>
            </a:r>
            <a:r>
              <a:rPr lang="it-IT" sz="3200" dirty="0"/>
              <a:t> </a:t>
            </a:r>
            <a:r>
              <a:rPr lang="it-IT" sz="3200" dirty="0" err="1"/>
              <a:t>system</a:t>
            </a:r>
            <a:endParaRPr lang="it-IT" sz="3200" dirty="0"/>
          </a:p>
          <a:p>
            <a:pPr marL="457200" indent="-457200">
              <a:buSzPct val="100000"/>
              <a:buFont typeface="+mj-lt"/>
              <a:buAutoNum type="arabicPeriod"/>
              <a:defRPr sz="2000"/>
            </a:pPr>
            <a:r>
              <a:rPr lang="it-IT" sz="3200" dirty="0"/>
              <a:t>…..</a:t>
            </a:r>
          </a:p>
          <a:p>
            <a:pPr marL="457200" indent="-457200">
              <a:buSzPct val="100000"/>
              <a:buFont typeface="+mj-lt"/>
              <a:buAutoNum type="arabicPeriod"/>
              <a:defRPr sz="2000"/>
            </a:pPr>
            <a:endParaRPr lang="it-IT" dirty="0"/>
          </a:p>
          <a:p>
            <a:pPr>
              <a:defRPr sz="2000"/>
            </a:pPr>
            <a:endParaRPr dirty="0"/>
          </a:p>
          <a:p>
            <a:pPr>
              <a:defRPr sz="2000"/>
            </a:pPr>
            <a:endParaRPr dirty="0"/>
          </a:p>
        </p:txBody>
      </p:sp>
      <p:pic>
        <p:nvPicPr>
          <p:cNvPr id="8" name="Immagine" descr="Immagine">
            <a:extLst>
              <a:ext uri="{FF2B5EF4-FFF2-40B4-BE49-F238E27FC236}">
                <a16:creationId xmlns:a16="http://schemas.microsoft.com/office/drawing/2014/main" id="{294430E1-CCE7-8343-A66E-0A566FB30C1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1837"/>
            <a:extLst/>
          </a:blip>
          <a:srcRect l="57484" r="15413" b="45535"/>
          <a:stretch>
            <a:fillRect/>
          </a:stretch>
        </p:blipFill>
        <p:spPr>
          <a:xfrm>
            <a:off x="7916091" y="3481973"/>
            <a:ext cx="1762104" cy="3576797"/>
          </a:xfrm>
          <a:prstGeom prst="rect">
            <a:avLst/>
          </a:prstGeom>
          <a:ln w="57150">
            <a:solidFill>
              <a:srgbClr val="17375E"/>
            </a:solidFill>
          </a:ln>
        </p:spPr>
      </p:pic>
    </p:spTree>
    <p:extLst>
      <p:ext uri="{BB962C8B-B14F-4D97-AF65-F5344CB8AC3E}">
        <p14:creationId xmlns:p14="http://schemas.microsoft.com/office/powerpoint/2010/main" val="2212184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object 190"/>
          <p:cNvSpPr/>
          <p:nvPr/>
        </p:nvSpPr>
        <p:spPr>
          <a:xfrm>
            <a:off x="-1" y="1008009"/>
            <a:ext cx="10680005" cy="6662790"/>
          </a:xfrm>
          <a:prstGeom prst="rect">
            <a:avLst/>
          </a:prstGeom>
          <a:solidFill>
            <a:srgbClr val="FFDE17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  <a:endParaRPr/>
          </a:p>
        </p:txBody>
      </p:sp>
      <p:sp>
        <p:nvSpPr>
          <p:cNvPr id="102" name="object 3"/>
          <p:cNvSpPr/>
          <p:nvPr/>
        </p:nvSpPr>
        <p:spPr>
          <a:xfrm>
            <a:off x="-1" y="11"/>
            <a:ext cx="10692005" cy="1008001"/>
          </a:xfrm>
          <a:prstGeom prst="rect">
            <a:avLst/>
          </a:prstGeom>
          <a:solidFill>
            <a:srgbClr val="2D477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>
              <a:defRPr>
                <a:latin typeface="+mj-lt"/>
                <a:ea typeface="+mj-ea"/>
                <a:cs typeface="+mj-cs"/>
                <a:sym typeface="Century Gothic"/>
              </a:defRPr>
            </a:lvl1pPr>
          </a:lstStyle>
          <a:p>
            <a:r>
              <a:t>A</a:t>
            </a:r>
          </a:p>
        </p:txBody>
      </p:sp>
      <p:pic>
        <p:nvPicPr>
          <p:cNvPr id="103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l="26763" t="35634"/>
          <a:stretch>
            <a:fillRect/>
          </a:stretch>
        </p:blipFill>
        <p:spPr>
          <a:xfrm>
            <a:off x="0" y="0"/>
            <a:ext cx="1800115" cy="1357968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Crenotherapy"/>
          <p:cNvSpPr txBox="1"/>
          <p:nvPr/>
        </p:nvSpPr>
        <p:spPr>
          <a:xfrm>
            <a:off x="2214191" y="197941"/>
            <a:ext cx="8187496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400" b="1" i="1">
                <a:solidFill>
                  <a:srgbClr val="FF8824"/>
                </a:solidFill>
                <a:latin typeface="+mj-lt"/>
                <a:ea typeface="+mj-ea"/>
                <a:cs typeface="+mj-cs"/>
                <a:sym typeface="Century Gothic"/>
              </a:defRPr>
            </a:lvl1pPr>
          </a:lstStyle>
          <a:p>
            <a:r>
              <a:rPr sz="2800" dirty="0">
                <a:solidFill>
                  <a:schemeClr val="bg1"/>
                </a:solidFill>
              </a:rPr>
              <a:t>Crenotherapy</a:t>
            </a:r>
            <a:r>
              <a:rPr lang="it-IT" sz="2800" dirty="0">
                <a:solidFill>
                  <a:schemeClr val="bg1"/>
                </a:solidFill>
              </a:rPr>
              <a:t>: from pool water to </a:t>
            </a:r>
            <a:r>
              <a:rPr lang="it-IT" sz="2800" dirty="0" err="1">
                <a:solidFill>
                  <a:schemeClr val="bg1"/>
                </a:solidFill>
              </a:rPr>
              <a:t>termal</a:t>
            </a:r>
            <a:r>
              <a:rPr lang="it-IT" sz="2800" dirty="0">
                <a:solidFill>
                  <a:schemeClr val="bg1"/>
                </a:solidFill>
              </a:rPr>
              <a:t> water</a:t>
            </a:r>
            <a:endParaRPr sz="2800" dirty="0">
              <a:solidFill>
                <a:schemeClr val="bg1"/>
              </a:solidFill>
            </a:endParaRPr>
          </a:p>
        </p:txBody>
      </p:sp>
      <p:sp>
        <p:nvSpPr>
          <p:cNvPr id="106" name="Balneotherapy —&gt; therapeutic use of bathing agents: mineral and thermal waters…"/>
          <p:cNvSpPr txBox="1"/>
          <p:nvPr/>
        </p:nvSpPr>
        <p:spPr>
          <a:xfrm>
            <a:off x="673879" y="1941963"/>
            <a:ext cx="9102490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210552" indent="-210552">
              <a:buSzPct val="100000"/>
              <a:buChar char="-"/>
              <a:defRPr sz="1900">
                <a:latin typeface="Arial"/>
                <a:ea typeface="Arial"/>
                <a:cs typeface="Arial"/>
                <a:sym typeface="Arial"/>
              </a:defRPr>
            </a:pPr>
            <a:r>
              <a:rPr i="1" dirty="0">
                <a:solidFill>
                  <a:srgbClr val="011993"/>
                </a:solidFill>
              </a:rPr>
              <a:t>Balneotherapy</a:t>
            </a:r>
            <a:r>
              <a:rPr dirty="0"/>
              <a:t> —&gt; therapeutic use of bathing agents: </a:t>
            </a:r>
            <a:r>
              <a:rPr i="1" dirty="0">
                <a:solidFill>
                  <a:srgbClr val="011993"/>
                </a:solidFill>
              </a:rPr>
              <a:t>mineral and thermal waters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917AD51-82C3-3C42-A311-F7E236FF229E}"/>
              </a:ext>
            </a:extLst>
          </p:cNvPr>
          <p:cNvSpPr txBox="1"/>
          <p:nvPr/>
        </p:nvSpPr>
        <p:spPr>
          <a:xfrm>
            <a:off x="806549" y="3107014"/>
            <a:ext cx="9066903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defRPr sz="1900">
                <a:latin typeface="Arial"/>
                <a:ea typeface="Arial"/>
                <a:cs typeface="Arial"/>
                <a:sym typeface="Arial"/>
              </a:defRPr>
            </a:pPr>
            <a:endParaRPr lang="it-IT" i="1" dirty="0">
              <a:solidFill>
                <a:srgbClr val="011993"/>
              </a:solidFill>
            </a:endParaRPr>
          </a:p>
          <a:p>
            <a:pPr marL="210552" indent="-210552">
              <a:buSzPct val="100000"/>
              <a:buChar char="-"/>
              <a:defRPr sz="1900">
                <a:latin typeface="Arial"/>
                <a:ea typeface="Arial"/>
                <a:cs typeface="Arial"/>
                <a:sym typeface="Arial"/>
              </a:defRPr>
            </a:pPr>
            <a:r>
              <a:rPr lang="it-IT" i="1" dirty="0" err="1">
                <a:solidFill>
                  <a:srgbClr val="011993"/>
                </a:solidFill>
              </a:rPr>
              <a:t>Hydrotherapy</a:t>
            </a:r>
            <a:r>
              <a:rPr lang="it-IT" dirty="0"/>
              <a:t>  —&gt; use of the water for the </a:t>
            </a:r>
            <a:r>
              <a:rPr lang="it-IT" dirty="0" err="1"/>
              <a:t>physiotherapeutic</a:t>
            </a:r>
            <a:r>
              <a:rPr lang="it-IT" dirty="0"/>
              <a:t> </a:t>
            </a:r>
            <a:r>
              <a:rPr lang="it-IT" dirty="0" err="1"/>
              <a:t>rehabilitation</a:t>
            </a:r>
            <a:endParaRPr lang="it-IT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Freccia giù 5">
            <a:extLst>
              <a:ext uri="{FF2B5EF4-FFF2-40B4-BE49-F238E27FC236}">
                <a16:creationId xmlns:a16="http://schemas.microsoft.com/office/drawing/2014/main" id="{47880DA4-5CD3-E047-8C2D-DE16753E0046}"/>
              </a:ext>
            </a:extLst>
          </p:cNvPr>
          <p:cNvSpPr/>
          <p:nvPr/>
        </p:nvSpPr>
        <p:spPr>
          <a:xfrm>
            <a:off x="4519749" y="4258491"/>
            <a:ext cx="509452" cy="1201783"/>
          </a:xfrm>
          <a:prstGeom prst="down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Croce 6">
            <a:extLst>
              <a:ext uri="{FF2B5EF4-FFF2-40B4-BE49-F238E27FC236}">
                <a16:creationId xmlns:a16="http://schemas.microsoft.com/office/drawing/2014/main" id="{E4D62900-E887-3D43-94A2-AD6DC813C01E}"/>
              </a:ext>
            </a:extLst>
          </p:cNvPr>
          <p:cNvSpPr/>
          <p:nvPr/>
        </p:nvSpPr>
        <p:spPr>
          <a:xfrm>
            <a:off x="4480561" y="2622075"/>
            <a:ext cx="548640" cy="507505"/>
          </a:xfrm>
          <a:prstGeom prst="plus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8300ECF-32EF-1046-A3CB-7A6610D0DF35}"/>
              </a:ext>
            </a:extLst>
          </p:cNvPr>
          <p:cNvSpPr txBox="1"/>
          <p:nvPr/>
        </p:nvSpPr>
        <p:spPr>
          <a:xfrm>
            <a:off x="1907178" y="5883499"/>
            <a:ext cx="5917474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2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IDROCRENOTHERAPY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2AF12B84-7D2E-8942-9ED0-D5B2340655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817" y="4773691"/>
            <a:ext cx="3383289" cy="253746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3" grpId="0"/>
      <p:bldP spid="6" grpId="0" animBg="1"/>
      <p:bldP spid="7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object 190"/>
          <p:cNvSpPr/>
          <p:nvPr/>
        </p:nvSpPr>
        <p:spPr>
          <a:xfrm>
            <a:off x="348" y="-55812"/>
            <a:ext cx="10680004" cy="7680824"/>
          </a:xfrm>
          <a:prstGeom prst="rect">
            <a:avLst/>
          </a:prstGeom>
          <a:solidFill>
            <a:srgbClr val="FFDE17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  <a:endParaRPr/>
          </a:p>
        </p:txBody>
      </p:sp>
      <p:pic>
        <p:nvPicPr>
          <p:cNvPr id="179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l="26763" t="35634"/>
          <a:stretch>
            <a:fillRect/>
          </a:stretch>
        </p:blipFill>
        <p:spPr>
          <a:xfrm>
            <a:off x="-12700" y="22800"/>
            <a:ext cx="1913875" cy="1443787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THERAPEUTIC EFFECT ="/>
          <p:cNvSpPr txBox="1"/>
          <p:nvPr/>
        </p:nvSpPr>
        <p:spPr>
          <a:xfrm>
            <a:off x="1731622" y="613687"/>
            <a:ext cx="4423456" cy="586741"/>
          </a:xfrm>
          <a:prstGeom prst="rect">
            <a:avLst/>
          </a:prstGeom>
          <a:solidFill>
            <a:schemeClr val="accent2"/>
          </a:solidFill>
          <a:ln w="25400">
            <a:solidFill>
              <a:srgbClr val="8C3A38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dirty="0"/>
              <a:t>THERAPEUTIC EFFECT =</a:t>
            </a:r>
          </a:p>
        </p:txBody>
      </p:sp>
      <p:sp>
        <p:nvSpPr>
          <p:cNvPr id="181" name="Hydrotherapy effects"/>
          <p:cNvSpPr txBox="1"/>
          <p:nvPr/>
        </p:nvSpPr>
        <p:spPr>
          <a:xfrm>
            <a:off x="4944691" y="1612225"/>
            <a:ext cx="3978633" cy="570866"/>
          </a:xfrm>
          <a:prstGeom prst="rect">
            <a:avLst/>
          </a:pr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dirty="0"/>
              <a:t>Hydrotherapy effects</a:t>
            </a:r>
          </a:p>
        </p:txBody>
      </p:sp>
      <p:sp>
        <p:nvSpPr>
          <p:cNvPr id="182" name="Warm water"/>
          <p:cNvSpPr txBox="1"/>
          <p:nvPr/>
        </p:nvSpPr>
        <p:spPr>
          <a:xfrm>
            <a:off x="5033591" y="3746817"/>
            <a:ext cx="2325252" cy="570866"/>
          </a:xfrm>
          <a:prstGeom prst="rect">
            <a:avLst/>
          </a:pr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dirty="0"/>
              <a:t>Warm water</a:t>
            </a:r>
          </a:p>
        </p:txBody>
      </p:sp>
      <p:sp>
        <p:nvSpPr>
          <p:cNvPr id="183" name="Water’s chemical properties"/>
          <p:cNvSpPr txBox="1"/>
          <p:nvPr/>
        </p:nvSpPr>
        <p:spPr>
          <a:xfrm>
            <a:off x="5026745" y="5881409"/>
            <a:ext cx="5221050" cy="570866"/>
          </a:xfrm>
          <a:prstGeom prst="rect">
            <a:avLst/>
          </a:prstGeom>
          <a:gradFill>
            <a:gsLst>
              <a:gs pos="0">
                <a:srgbClr val="C96D20"/>
              </a:gs>
              <a:gs pos="80000">
                <a:srgbClr val="FF9034"/>
              </a:gs>
              <a:gs pos="100000">
                <a:srgbClr val="FF9035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dirty="0"/>
              <a:t>Water’s chemical properties</a:t>
            </a:r>
          </a:p>
        </p:txBody>
      </p:sp>
      <p:sp>
        <p:nvSpPr>
          <p:cNvPr id="184" name="+"/>
          <p:cNvSpPr txBox="1"/>
          <p:nvPr/>
        </p:nvSpPr>
        <p:spPr>
          <a:xfrm>
            <a:off x="5682184" y="2684283"/>
            <a:ext cx="342266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200" b="1"/>
            </a:lvl1pPr>
          </a:lstStyle>
          <a:p>
            <a:r>
              <a:rPr dirty="0"/>
              <a:t>+</a:t>
            </a:r>
          </a:p>
        </p:txBody>
      </p:sp>
      <p:sp>
        <p:nvSpPr>
          <p:cNvPr id="185" name="+"/>
          <p:cNvSpPr txBox="1"/>
          <p:nvPr/>
        </p:nvSpPr>
        <p:spPr>
          <a:xfrm>
            <a:off x="5682184" y="4818876"/>
            <a:ext cx="342266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200" b="1"/>
            </a:lvl1pPr>
          </a:lstStyle>
          <a:p>
            <a:r>
              <a:rPr dirty="0"/>
              <a:t>+</a:t>
            </a:r>
          </a:p>
        </p:txBody>
      </p:sp>
      <p:pic>
        <p:nvPicPr>
          <p:cNvPr id="186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8619" y="2847677"/>
            <a:ext cx="3810001" cy="365760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object 190"/>
          <p:cNvSpPr/>
          <p:nvPr/>
        </p:nvSpPr>
        <p:spPr>
          <a:xfrm>
            <a:off x="-1" y="-10863"/>
            <a:ext cx="10680005" cy="7681662"/>
          </a:xfrm>
          <a:prstGeom prst="rect">
            <a:avLst/>
          </a:prstGeom>
          <a:solidFill>
            <a:srgbClr val="FFDE17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  <a:endParaRPr/>
          </a:p>
        </p:txBody>
      </p:sp>
      <p:pic>
        <p:nvPicPr>
          <p:cNvPr id="123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l="26763" t="35634"/>
          <a:stretch>
            <a:fillRect/>
          </a:stretch>
        </p:blipFill>
        <p:spPr>
          <a:xfrm>
            <a:off x="0" y="0"/>
            <a:ext cx="1932264" cy="1457658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“Faster retrieval of knee function following aquatic rehabilitation would prevent both short-term risk of lesions of the contralateral limb due to overcompensation and long-term risk of surgery due to osteoarthritis.”"/>
          <p:cNvSpPr txBox="1"/>
          <p:nvPr/>
        </p:nvSpPr>
        <p:spPr>
          <a:xfrm>
            <a:off x="675812" y="1379171"/>
            <a:ext cx="6442616" cy="1251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just" defTabSz="457200">
              <a:defRPr sz="195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“Faster retrieval of knee function following aquatic rehabilitation would prevent both short-term risk of lesions of the contralateral limb due to overcompensation and long-term risk of surgery due to osteoarthritis.”</a:t>
            </a:r>
          </a:p>
        </p:txBody>
      </p:sp>
      <p:pic>
        <p:nvPicPr>
          <p:cNvPr id="125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23953" y="771933"/>
            <a:ext cx="2926199" cy="2416662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Rehabilitation following ACL Reconstruction (2017)"/>
          <p:cNvSpPr txBox="1"/>
          <p:nvPr/>
        </p:nvSpPr>
        <p:spPr>
          <a:xfrm>
            <a:off x="1909391" y="213678"/>
            <a:ext cx="8757653" cy="486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 b="1" i="1" u="sng">
                <a:solidFill>
                  <a:srgbClr val="9411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Rehabilitation following ACL Reconstruction (2017)</a:t>
            </a:r>
          </a:p>
        </p:txBody>
      </p:sp>
      <p:sp>
        <p:nvSpPr>
          <p:cNvPr id="127" name="Spa Therapy and Osteoarthritis (2016)"/>
          <p:cNvSpPr txBox="1"/>
          <p:nvPr/>
        </p:nvSpPr>
        <p:spPr>
          <a:xfrm>
            <a:off x="2742276" y="3784829"/>
            <a:ext cx="6526645" cy="486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 b="1" i="1" u="sng">
                <a:solidFill>
                  <a:srgbClr val="9411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Spa Therapy and Osteoarthritis (2016)</a:t>
            </a:r>
          </a:p>
        </p:txBody>
      </p:sp>
      <p:sp>
        <p:nvSpPr>
          <p:cNvPr id="128" name="“This systematic review of balneotherapy for OA shows that the treatment delivered in spa centres across Europe and the Middle East improves symptoms.”"/>
          <p:cNvSpPr txBox="1"/>
          <p:nvPr/>
        </p:nvSpPr>
        <p:spPr>
          <a:xfrm>
            <a:off x="3749212" y="4951729"/>
            <a:ext cx="6442616" cy="959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just" defTabSz="457200">
              <a:defRPr sz="195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“This systematic review of balneotherapy for OA shows that the treatment delivered in spa centres across Europe and the Middle East improves symptoms.”</a:t>
            </a:r>
          </a:p>
        </p:txBody>
      </p:sp>
      <p:pic>
        <p:nvPicPr>
          <p:cNvPr id="129" name="Immagine" descr="Immagin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9401" y="4367529"/>
            <a:ext cx="2427124" cy="2416663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Peultier-Celli, L., Mainard, D., Wein, F., Paris, N., Boisseau, P., Ferry, A., … Perrin, P. (2017). Comparison of an Innovative Rehabilitation, Combining Reduced Conventional Rehabilitation with Balneotherapy, and a Conventional Rehabilitation after Anterior Cruciate Ligament Reconstruction in Athletes. Frontiers in Surgery, 4, 61."/>
          <p:cNvSpPr txBox="1"/>
          <p:nvPr/>
        </p:nvSpPr>
        <p:spPr>
          <a:xfrm>
            <a:off x="9011" y="3260642"/>
            <a:ext cx="8939046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just" defTabSz="457200">
              <a:defRPr sz="1100">
                <a:solidFill>
                  <a:srgbClr val="30303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Peultier</a:t>
            </a:r>
            <a:r>
              <a:rPr dirty="0"/>
              <a:t>-Celli, L., </a:t>
            </a:r>
            <a:r>
              <a:rPr dirty="0" err="1"/>
              <a:t>Mainard</a:t>
            </a:r>
            <a:r>
              <a:rPr dirty="0"/>
              <a:t>, D., Wein, F., Paris, N., </a:t>
            </a:r>
            <a:r>
              <a:rPr dirty="0" err="1"/>
              <a:t>Boisseau</a:t>
            </a:r>
            <a:r>
              <a:rPr dirty="0"/>
              <a:t>, P., Ferry, A., … Perrin, P. (2017). Comparison of an Innovative Rehabilitation, Combining Reduced Conventional Rehabilitation with Balneotherapy, and a Conventional Rehabilitation after Anterior Cruciate Ligament Reconstruction in Athletes. </a:t>
            </a:r>
            <a:r>
              <a:rPr i="1" dirty="0"/>
              <a:t>Frontiers in Surgery</a:t>
            </a:r>
            <a:r>
              <a:rPr dirty="0"/>
              <a:t>, </a:t>
            </a:r>
            <a:r>
              <a:rPr i="1" dirty="0"/>
              <a:t>4</a:t>
            </a:r>
            <a:r>
              <a:rPr dirty="0"/>
              <a:t>, 61. </a:t>
            </a:r>
          </a:p>
        </p:txBody>
      </p:sp>
      <p:sp>
        <p:nvSpPr>
          <p:cNvPr id="131" name="Forestier, R., Forestier, F. B. E., &amp; Francon, A. (2016). Spa therapy and knee osteoarthritis: a systematic review. Annals of physical and rehabilitation medicine, 59(3), 216-226."/>
          <p:cNvSpPr txBox="1"/>
          <p:nvPr/>
        </p:nvSpPr>
        <p:spPr>
          <a:xfrm>
            <a:off x="56801" y="6867986"/>
            <a:ext cx="10522447" cy="391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just" defTabSz="457200">
              <a:defRPr sz="11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Forestier, R., Forestier, F. B. E., &amp; </a:t>
            </a:r>
            <a:r>
              <a:rPr dirty="0" err="1"/>
              <a:t>Francon</a:t>
            </a:r>
            <a:r>
              <a:rPr dirty="0"/>
              <a:t>, A. (2016). Spa therapy and knee osteoarthritis: a systematic review. </a:t>
            </a:r>
            <a:r>
              <a:rPr i="1" dirty="0"/>
              <a:t>Annals of physical and rehabilitation medicine</a:t>
            </a:r>
            <a:r>
              <a:rPr dirty="0"/>
              <a:t>, </a:t>
            </a:r>
            <a:r>
              <a:rPr i="1" dirty="0"/>
              <a:t>59</a:t>
            </a:r>
            <a:r>
              <a:rPr dirty="0"/>
              <a:t>(3), 216-226.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object 190"/>
          <p:cNvSpPr/>
          <p:nvPr/>
        </p:nvSpPr>
        <p:spPr>
          <a:xfrm>
            <a:off x="-1" y="-10863"/>
            <a:ext cx="10680005" cy="7681662"/>
          </a:xfrm>
          <a:prstGeom prst="rect">
            <a:avLst/>
          </a:prstGeom>
          <a:solidFill>
            <a:srgbClr val="FFDE17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  <a:endParaRPr/>
          </a:p>
        </p:txBody>
      </p:sp>
      <p:pic>
        <p:nvPicPr>
          <p:cNvPr id="136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l="26763" t="35634"/>
          <a:stretch>
            <a:fillRect/>
          </a:stretch>
        </p:blipFill>
        <p:spPr>
          <a:xfrm>
            <a:off x="0" y="0"/>
            <a:ext cx="2067828" cy="1559924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Stroke Rehabilitation (2014)"/>
          <p:cNvSpPr txBox="1"/>
          <p:nvPr/>
        </p:nvSpPr>
        <p:spPr>
          <a:xfrm>
            <a:off x="2303091" y="213678"/>
            <a:ext cx="4787365" cy="486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 b="1" i="1" u="sng">
                <a:solidFill>
                  <a:srgbClr val="9411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Stroke Rehabilitation (2014)</a:t>
            </a:r>
          </a:p>
        </p:txBody>
      </p:sp>
      <p:pic>
        <p:nvPicPr>
          <p:cNvPr id="138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56500" y="632233"/>
            <a:ext cx="2730086" cy="2416662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“These findings demonstrate that the use of balneotherapy is an effective non-pharmacological anti-spastic treatment that might facilitate stroke rehabilitation.”"/>
          <p:cNvSpPr txBox="1"/>
          <p:nvPr/>
        </p:nvSpPr>
        <p:spPr>
          <a:xfrm>
            <a:off x="1076221" y="1354394"/>
            <a:ext cx="6114401" cy="1251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just" defTabSz="457200">
              <a:defRPr sz="195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“These findings demonstrate that the use of balneotherapy is an effective non-pharmacological anti-spastic treatment that might facilitate stroke rehabilitation.”</a:t>
            </a:r>
          </a:p>
        </p:txBody>
      </p:sp>
      <p:sp>
        <p:nvSpPr>
          <p:cNvPr id="140" name="Matsumoto, S., Shimodozono, M., Etoh, S., Noma, T., Uema, T., Ikeda, K., ... &amp; Kawahira, K. (2014). Anti-spastic effects of footbaths in post-stroke patients: A proof-of-principle study. Complementary therapies in medicine, 22(6), 1001-1009."/>
          <p:cNvSpPr txBox="1"/>
          <p:nvPr/>
        </p:nvSpPr>
        <p:spPr>
          <a:xfrm>
            <a:off x="136896" y="3171742"/>
            <a:ext cx="10362258" cy="391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just" defTabSz="457200">
              <a:defRPr sz="11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Matsumoto, S., Shimodozono, M., Etoh, S., Noma, T., Uema, T., Ikeda, K., ... &amp; Kawahira, K. (2014). Anti-spastic effects of footbaths in post-stroke patients: A proof-of-principle study. </a:t>
            </a:r>
            <a:r>
              <a:rPr i="1"/>
              <a:t>Complementary therapies in medicine</a:t>
            </a:r>
            <a:r>
              <a:t>, </a:t>
            </a:r>
            <a:r>
              <a:rPr i="1"/>
              <a:t>22</a:t>
            </a:r>
            <a:r>
              <a:t>(6), 1001-1009.</a:t>
            </a:r>
          </a:p>
        </p:txBody>
      </p:sp>
      <p:sp>
        <p:nvSpPr>
          <p:cNvPr id="141" name="Exercise Program on Functional Strength and Performance of Older Adults (2012)"/>
          <p:cNvSpPr txBox="1"/>
          <p:nvPr/>
        </p:nvSpPr>
        <p:spPr>
          <a:xfrm>
            <a:off x="2057329" y="3724359"/>
            <a:ext cx="8918667" cy="1299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 i="1" u="sng">
                <a:solidFill>
                  <a:srgbClr val="9411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Exercise Program on Functional Strength and Performance of Older Adults (2012)</a:t>
            </a:r>
          </a:p>
        </p:txBody>
      </p:sp>
      <p:pic>
        <p:nvPicPr>
          <p:cNvPr id="142" name="Immagine" descr="Immagine"/>
          <p:cNvPicPr>
            <a:picLocks noChangeAspect="1"/>
          </p:cNvPicPr>
          <p:nvPr/>
        </p:nvPicPr>
        <p:blipFill>
          <a:blip r:embed="rId5">
            <a:extLst/>
          </a:blip>
          <a:srcRect b="8457"/>
          <a:stretch>
            <a:fillRect/>
          </a:stretch>
        </p:blipFill>
        <p:spPr>
          <a:xfrm>
            <a:off x="391010" y="4400864"/>
            <a:ext cx="2437149" cy="2416945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“A short-term aquatic exercise program with multidimensional intervention strategies will significantly enhance functional abilities in older adults when compared to a functionally matched active control group. “"/>
          <p:cNvSpPr txBox="1"/>
          <p:nvPr/>
        </p:nvSpPr>
        <p:spPr>
          <a:xfrm>
            <a:off x="3379288" y="4965348"/>
            <a:ext cx="6488516" cy="1696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just" defTabSz="457200">
              <a:lnSpc>
                <a:spcPts val="3800"/>
              </a:lnSpc>
              <a:spcBef>
                <a:spcPts val="1200"/>
              </a:spcBef>
              <a:defRPr sz="195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“A short-term aquatic exercise program with multidimensional intervention strategies will significantly enhance functional abilities in older adults when compared to a functionally matched active control group. “</a:t>
            </a:r>
          </a:p>
        </p:txBody>
      </p:sp>
      <p:sp>
        <p:nvSpPr>
          <p:cNvPr id="144" name="Kieffer, H. S., Lehman, M. A., Veacock, D., &amp; KORKUCH, L. (2012). The effects of a short-term novel aquatic exercise program on functional strength and performance of older adults. International journal of exercise science, 5(4), 321."/>
          <p:cNvSpPr txBox="1"/>
          <p:nvPr/>
        </p:nvSpPr>
        <p:spPr>
          <a:xfrm>
            <a:off x="187713" y="6958330"/>
            <a:ext cx="10481288" cy="391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defRPr sz="11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Kieffer, H. S., Lehman, M. A., Veacock, D., &amp; KORKUCH, L. (2012). The effects of a short-term novel aquatic exercise program on functional strength and performance of older adults. </a:t>
            </a:r>
            <a:r>
              <a:rPr i="1"/>
              <a:t>International journal of exercise science</a:t>
            </a:r>
            <a:r>
              <a:t>, </a:t>
            </a:r>
            <a:r>
              <a:rPr i="1"/>
              <a:t>5</a:t>
            </a:r>
            <a:r>
              <a:t>(4), 321.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2"/>
          <p:cNvSpPr/>
          <p:nvPr/>
        </p:nvSpPr>
        <p:spPr>
          <a:xfrm>
            <a:off x="6351" y="1018910"/>
            <a:ext cx="10685652" cy="4233252"/>
          </a:xfrm>
          <a:custGeom>
            <a:avLst/>
            <a:gdLst/>
            <a:ahLst/>
            <a:cxnLst/>
            <a:rect l="l" t="t" r="r" b="b"/>
            <a:pathLst>
              <a:path w="10692003" h="4233252">
                <a:moveTo>
                  <a:pt x="10692003" y="0"/>
                </a:moveTo>
                <a:lnTo>
                  <a:pt x="0" y="30162"/>
                </a:lnTo>
                <a:lnTo>
                  <a:pt x="0" y="4233252"/>
                </a:lnTo>
                <a:lnTo>
                  <a:pt x="10692003" y="1518526"/>
                </a:lnTo>
                <a:lnTo>
                  <a:pt x="10692003" y="0"/>
                </a:lnTo>
                <a:close/>
              </a:path>
            </a:pathLst>
          </a:custGeom>
          <a:solidFill>
            <a:srgbClr val="F9D620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2"/>
            <a:ext cx="10692003" cy="1007999"/>
          </a:xfrm>
          <a:custGeom>
            <a:avLst/>
            <a:gdLst/>
            <a:ahLst/>
            <a:cxnLst/>
            <a:rect l="l" t="t" r="r" b="b"/>
            <a:pathLst>
              <a:path w="10692003" h="1007999">
                <a:moveTo>
                  <a:pt x="0" y="1007999"/>
                </a:moveTo>
                <a:lnTo>
                  <a:pt x="10692003" y="1007999"/>
                </a:lnTo>
                <a:lnTo>
                  <a:pt x="10692003" y="0"/>
                </a:lnTo>
                <a:lnTo>
                  <a:pt x="0" y="0"/>
                </a:lnTo>
                <a:lnTo>
                  <a:pt x="0" y="1007999"/>
                </a:lnTo>
                <a:close/>
              </a:path>
            </a:pathLst>
          </a:custGeom>
          <a:solidFill>
            <a:srgbClr val="2D4778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91366" y="102005"/>
            <a:ext cx="4953984" cy="9353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it-IT" sz="5500" b="1" dirty="0" err="1">
                <a:solidFill>
                  <a:srgbClr val="FFFFFF"/>
                </a:solidFill>
                <a:latin typeface="Century Gothic Bold"/>
                <a:ea typeface="MingLiU-ExtB" panose="02020500000000000000" pitchFamily="18" charset="-120"/>
                <a:cs typeface="Arial" panose="020B0604020202020204" pitchFamily="34" charset="0"/>
              </a:rPr>
              <a:t>Who</a:t>
            </a:r>
            <a:r>
              <a:rPr lang="it-IT" sz="5500" b="1" dirty="0">
                <a:solidFill>
                  <a:srgbClr val="FFFFFF"/>
                </a:solidFill>
                <a:latin typeface="Century Gothic Bold"/>
                <a:ea typeface="MingLiU-ExtB" panose="02020500000000000000" pitchFamily="18" charset="-120"/>
                <a:cs typeface="Arial" panose="020B0604020202020204" pitchFamily="34" charset="0"/>
              </a:rPr>
              <a:t>  </a:t>
            </a:r>
            <a:r>
              <a:rPr lang="it-IT" sz="5500" b="1" dirty="0" err="1">
                <a:solidFill>
                  <a:srgbClr val="FFFFFF"/>
                </a:solidFill>
                <a:latin typeface="Century Gothic Bold"/>
                <a:ea typeface="MingLiU-ExtB" panose="02020500000000000000" pitchFamily="18" charset="-120"/>
                <a:cs typeface="Arial" panose="020B0604020202020204" pitchFamily="34" charset="0"/>
              </a:rPr>
              <a:t>we</a:t>
            </a:r>
            <a:r>
              <a:rPr lang="it-IT" sz="5500" b="1" dirty="0">
                <a:solidFill>
                  <a:srgbClr val="FFFFFF"/>
                </a:solidFill>
                <a:latin typeface="Century Gothic Bold"/>
                <a:ea typeface="MingLiU-ExtB" panose="02020500000000000000" pitchFamily="18" charset="-120"/>
                <a:cs typeface="Arial" panose="020B0604020202020204" pitchFamily="34" charset="0"/>
              </a:rPr>
              <a:t>  are</a:t>
            </a:r>
            <a:endParaRPr sz="5500" b="1" dirty="0">
              <a:latin typeface="Century Gothic Bold"/>
              <a:ea typeface="MingLiU-ExtB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692150" y="1623825"/>
            <a:ext cx="534035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it-IT" sz="2400" b="1" dirty="0">
              <a:solidFill>
                <a:schemeClr val="accent1">
                  <a:lumMod val="50000"/>
                </a:schemeClr>
              </a:solidFill>
              <a:latin typeface="Century Gothic Bold"/>
            </a:endParaRPr>
          </a:p>
          <a:p>
            <a:r>
              <a:rPr lang="it-IT" b="1" dirty="0" err="1">
                <a:solidFill>
                  <a:schemeClr val="accent1">
                    <a:lumMod val="50000"/>
                  </a:schemeClr>
                </a:solidFill>
                <a:latin typeface="Century Gothic Bold"/>
              </a:rPr>
              <a:t>Fisiokine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  <a:latin typeface="Century Gothic Bold"/>
              </a:rPr>
              <a:t>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  <a:latin typeface="Century Gothic Bold"/>
              </a:rPr>
              <a:t>was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  <a:latin typeface="Century Gothic Bold"/>
              </a:rPr>
              <a:t>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  <a:latin typeface="Century Gothic Bold"/>
              </a:rPr>
              <a:t>estabilished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  <a:latin typeface="Century Gothic Bold"/>
              </a:rPr>
              <a:t> in Correggio (RE) in 2005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entury Gothic Bold"/>
              </a:rPr>
              <a:t>to satisfy the increasingly frequent physiotherapeutic and orthopedic diagnostic and treatment needs within the territory.</a:t>
            </a:r>
            <a:endParaRPr lang="it-IT" b="1" dirty="0">
              <a:solidFill>
                <a:schemeClr val="accent1">
                  <a:lumMod val="50000"/>
                </a:schemeClr>
              </a:solidFill>
              <a:latin typeface="Century Gothic Bold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692150" y="5080000"/>
            <a:ext cx="534035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2010 	</a:t>
            </a:r>
            <a:r>
              <a:rPr lang="it-IT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Fisiokiné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Scandiano (Re) </a:t>
            </a:r>
          </a:p>
          <a:p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2012 	</a:t>
            </a:r>
            <a:r>
              <a:rPr lang="it-IT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Fisiokiné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Reggio Emilia (Re) </a:t>
            </a:r>
          </a:p>
          <a:p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2013 	</a:t>
            </a:r>
            <a:r>
              <a:rPr lang="it-IT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Fisiokiné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Formigine (Re) </a:t>
            </a:r>
          </a:p>
          <a:p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2014 	</a:t>
            </a:r>
            <a:r>
              <a:rPr lang="it-IT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Fisiokiné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Rubiera (Re) </a:t>
            </a:r>
          </a:p>
          <a:p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2015 	</a:t>
            </a:r>
            <a:r>
              <a:rPr lang="it-IT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Fisiokiné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Pesaro (Pu) e Bagnolo (Re)</a:t>
            </a:r>
          </a:p>
          <a:p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2017	</a:t>
            </a:r>
            <a:r>
              <a:rPr lang="it-IT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Fisiokiné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Soliera</a:t>
            </a:r>
          </a:p>
          <a:p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2018	</a:t>
            </a:r>
            <a:r>
              <a:rPr lang="it-IT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Fisiokiné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Morbegno (SO)</a:t>
            </a:r>
          </a:p>
          <a:p>
            <a:endParaRPr lang="it-IT" b="1" dirty="0">
              <a:solidFill>
                <a:schemeClr val="tx2">
                  <a:lumMod val="75000"/>
                </a:schemeClr>
              </a:solidFill>
              <a:latin typeface="Century Gothic Bold"/>
            </a:endParaRPr>
          </a:p>
          <a:p>
            <a:endParaRPr lang="it-IT" b="1" dirty="0">
              <a:solidFill>
                <a:schemeClr val="tx2">
                  <a:lumMod val="75000"/>
                </a:schemeClr>
              </a:solidFill>
              <a:latin typeface="Century Gothic Bold"/>
            </a:endParaRPr>
          </a:p>
          <a:p>
            <a:endParaRPr lang="it-IT" b="1" dirty="0">
              <a:solidFill>
                <a:schemeClr val="tx2">
                  <a:lumMod val="75000"/>
                </a:schemeClr>
              </a:solidFill>
              <a:latin typeface="Century Gothic Bold"/>
            </a:endParaRPr>
          </a:p>
          <a:p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</a:t>
            </a: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750" y="3661967"/>
            <a:ext cx="4590297" cy="3611887"/>
          </a:xfrm>
          <a:prstGeom prst="rect">
            <a:avLst/>
          </a:prstGeom>
        </p:spPr>
      </p:pic>
      <p:pic>
        <p:nvPicPr>
          <p:cNvPr id="36" name="Picture 2" descr="F:\PP fisiokine\mastro_interna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3" t="35634"/>
          <a:stretch/>
        </p:blipFill>
        <p:spPr bwMode="auto">
          <a:xfrm>
            <a:off x="32453" y="151325"/>
            <a:ext cx="2067827" cy="155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B70681B-D93D-FF42-9814-D2566ED1BE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" r="-14741" b="-14741"/>
          <a:stretch/>
        </p:blipFill>
        <p:spPr>
          <a:xfrm>
            <a:off x="6937459" y="1130811"/>
            <a:ext cx="2348623" cy="2650962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7769157F-AE08-4109-9CB8-D4C902AB5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33372"/>
            <a:ext cx="205505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6267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object 190"/>
          <p:cNvSpPr/>
          <p:nvPr/>
        </p:nvSpPr>
        <p:spPr>
          <a:xfrm>
            <a:off x="348" y="-49884"/>
            <a:ext cx="10680004" cy="7668968"/>
          </a:xfrm>
          <a:prstGeom prst="rect">
            <a:avLst/>
          </a:prstGeom>
          <a:solidFill>
            <a:srgbClr val="FFDE17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  <a:endParaRPr/>
          </a:p>
        </p:txBody>
      </p:sp>
      <p:pic>
        <p:nvPicPr>
          <p:cNvPr id="149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l="26763" t="35634"/>
          <a:stretch>
            <a:fillRect/>
          </a:stretch>
        </p:blipFill>
        <p:spPr>
          <a:xfrm>
            <a:off x="0" y="0"/>
            <a:ext cx="2067828" cy="1559924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“All reviewed trials reported that balneotherapy was superior in long term to tap water therapy in relieving pain and improving function”…"/>
          <p:cNvSpPr txBox="1"/>
          <p:nvPr/>
        </p:nvSpPr>
        <p:spPr>
          <a:xfrm>
            <a:off x="4791079" y="2299109"/>
            <a:ext cx="5531636" cy="3384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just" defTabSz="457200">
              <a:defRPr sz="2250">
                <a:latin typeface="Arial"/>
                <a:ea typeface="Arial"/>
                <a:cs typeface="Arial"/>
                <a:sym typeface="Arial"/>
              </a:defRPr>
            </a:pPr>
            <a:r>
              <a:t>“All reviewed trials reported that </a:t>
            </a:r>
            <a:r>
              <a:rPr b="1"/>
              <a:t>balneotherapy</a:t>
            </a:r>
            <a:r>
              <a:t> was </a:t>
            </a:r>
            <a:r>
              <a:rPr u="sng"/>
              <a:t>superior</a:t>
            </a:r>
            <a:r>
              <a:t> in long term to tap water therapy in relieving pain and improving function”</a:t>
            </a:r>
          </a:p>
          <a:p>
            <a:pPr defTabSz="457200">
              <a:defRPr sz="225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just" defTabSz="457200">
              <a:defRPr sz="2250">
                <a:latin typeface="Arial"/>
                <a:ea typeface="Arial"/>
                <a:cs typeface="Arial"/>
                <a:sym typeface="Arial"/>
              </a:defRPr>
            </a:pPr>
            <a:r>
              <a:t>“</a:t>
            </a:r>
            <a:r>
              <a:rPr b="1"/>
              <a:t>Spa therapy combining balneotherapy</a:t>
            </a:r>
            <a:r>
              <a:t> with mud pack therapy and/or exercise therapy, physiotherapy, and/or education was </a:t>
            </a:r>
            <a:r>
              <a:rPr u="sng"/>
              <a:t>effective</a:t>
            </a:r>
            <a:r>
              <a:t> in the management of low back pain”</a:t>
            </a:r>
          </a:p>
        </p:txBody>
      </p:sp>
      <p:sp>
        <p:nvSpPr>
          <p:cNvPr id="151" name="Karagülle, M., &amp; Karagülle, M. Z. (2015). Effectiveness of balneotherapy and spa therapy for the treatment of chronic low back pain: a review on latest evidence. Clinical rheumatology, 34(2), 207-214."/>
          <p:cNvSpPr txBox="1"/>
          <p:nvPr/>
        </p:nvSpPr>
        <p:spPr>
          <a:xfrm>
            <a:off x="308624" y="6752396"/>
            <a:ext cx="10063452" cy="391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defRPr sz="11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Karagülle, M., &amp; Karagülle, M. Z. (2015). Effectiveness of balneotherapy and spa therapy for the treatment of chronic low back pain: a review on latest evidence. </a:t>
            </a:r>
            <a:r>
              <a:rPr i="1"/>
              <a:t>Clinical rheumatology</a:t>
            </a:r>
            <a:r>
              <a:t>, </a:t>
            </a:r>
            <a:r>
              <a:rPr i="1"/>
              <a:t>34</a:t>
            </a:r>
            <a:r>
              <a:t>(2), 207-214.</a:t>
            </a:r>
          </a:p>
        </p:txBody>
      </p:sp>
      <p:sp>
        <p:nvSpPr>
          <p:cNvPr id="152" name="Effectiveness of balneotherapy and spa therapy for the treatment of chronic low back pain (2015)"/>
          <p:cNvSpPr txBox="1"/>
          <p:nvPr/>
        </p:nvSpPr>
        <p:spPr>
          <a:xfrm>
            <a:off x="1541091" y="667509"/>
            <a:ext cx="8808379" cy="8926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 i="1" u="sng">
                <a:solidFill>
                  <a:srgbClr val="9411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Effectiveness of balneotherapy and spa therapy for the treatment of chronic low back pain (2015)</a:t>
            </a:r>
          </a:p>
        </p:txBody>
      </p:sp>
      <p:pic>
        <p:nvPicPr>
          <p:cNvPr id="153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rcRect l="3811" t="1580"/>
          <a:stretch>
            <a:fillRect/>
          </a:stretch>
        </p:blipFill>
        <p:spPr>
          <a:xfrm>
            <a:off x="631348" y="1936732"/>
            <a:ext cx="3579976" cy="41087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object 190"/>
          <p:cNvSpPr/>
          <p:nvPr/>
        </p:nvSpPr>
        <p:spPr>
          <a:xfrm>
            <a:off x="-39191" y="976723"/>
            <a:ext cx="10680005" cy="6662790"/>
          </a:xfrm>
          <a:prstGeom prst="rect">
            <a:avLst/>
          </a:prstGeom>
          <a:solidFill>
            <a:srgbClr val="FFDE17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  <a:endParaRPr/>
          </a:p>
        </p:txBody>
      </p:sp>
      <p:sp>
        <p:nvSpPr>
          <p:cNvPr id="102" name="object 3"/>
          <p:cNvSpPr/>
          <p:nvPr/>
        </p:nvSpPr>
        <p:spPr>
          <a:xfrm>
            <a:off x="-1" y="11"/>
            <a:ext cx="10692005" cy="1008001"/>
          </a:xfrm>
          <a:prstGeom prst="rect">
            <a:avLst/>
          </a:prstGeom>
          <a:solidFill>
            <a:srgbClr val="2D477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>
              <a:defRPr>
                <a:latin typeface="+mj-lt"/>
                <a:ea typeface="+mj-ea"/>
                <a:cs typeface="+mj-cs"/>
                <a:sym typeface="Century Gothic"/>
              </a:defRPr>
            </a:lvl1pPr>
          </a:lstStyle>
          <a:p>
            <a:r>
              <a:t>A</a:t>
            </a:r>
          </a:p>
        </p:txBody>
      </p:sp>
      <p:pic>
        <p:nvPicPr>
          <p:cNvPr id="103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l="26763" t="35634"/>
          <a:stretch>
            <a:fillRect/>
          </a:stretch>
        </p:blipFill>
        <p:spPr>
          <a:xfrm>
            <a:off x="0" y="0"/>
            <a:ext cx="1800115" cy="1357968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Crenotherapy"/>
          <p:cNvSpPr txBox="1"/>
          <p:nvPr/>
        </p:nvSpPr>
        <p:spPr>
          <a:xfrm>
            <a:off x="2214191" y="197941"/>
            <a:ext cx="6384118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400" b="1" i="1">
                <a:solidFill>
                  <a:srgbClr val="FF8824"/>
                </a:solidFill>
                <a:latin typeface="+mj-lt"/>
                <a:ea typeface="+mj-ea"/>
                <a:cs typeface="+mj-cs"/>
                <a:sym typeface="Century Gothic"/>
              </a:defRPr>
            </a:lvl1pPr>
          </a:lstStyle>
          <a:p>
            <a:r>
              <a:rPr lang="it-IT" sz="2800" dirty="0" err="1">
                <a:solidFill>
                  <a:schemeClr val="bg1"/>
                </a:solidFill>
              </a:rPr>
              <a:t>Crenoterapy</a:t>
            </a:r>
            <a:r>
              <a:rPr lang="it-IT" sz="2800" dirty="0">
                <a:solidFill>
                  <a:schemeClr val="bg1"/>
                </a:solidFill>
              </a:rPr>
              <a:t>: a business </a:t>
            </a:r>
            <a:r>
              <a:rPr lang="it-IT" sz="2800" dirty="0" err="1">
                <a:solidFill>
                  <a:schemeClr val="bg1"/>
                </a:solidFill>
              </a:rPr>
              <a:t>opportunity</a:t>
            </a:r>
            <a:endParaRPr sz="2800" dirty="0">
              <a:solidFill>
                <a:schemeClr val="bg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D6E944D-CCF1-7440-959D-A94A4A172DE3}"/>
              </a:ext>
            </a:extLst>
          </p:cNvPr>
          <p:cNvSpPr txBox="1"/>
          <p:nvPr/>
        </p:nvSpPr>
        <p:spPr>
          <a:xfrm>
            <a:off x="127921" y="1900359"/>
            <a:ext cx="5212080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FROM a </a:t>
            </a:r>
            <a:r>
              <a:rPr kumimoji="0" lang="it-IT" sz="3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classical</a:t>
            </a:r>
            <a:r>
              <a:rPr kumimoji="0" lang="it-IT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Spa model</a:t>
            </a:r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4BA88FFD-BA23-0A48-BF4B-773B42E50E55}"/>
              </a:ext>
            </a:extLst>
          </p:cNvPr>
          <p:cNvCxnSpPr>
            <a:cxnSpLocks/>
          </p:cNvCxnSpPr>
          <p:nvPr/>
        </p:nvCxnSpPr>
        <p:spPr>
          <a:xfrm>
            <a:off x="4727051" y="2803351"/>
            <a:ext cx="1225900" cy="1020438"/>
          </a:xfrm>
          <a:prstGeom prst="straightConnector1">
            <a:avLst/>
          </a:prstGeom>
          <a:ln w="1905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6622644-BA53-284C-9EC8-0BC71CD12EAF}"/>
              </a:ext>
            </a:extLst>
          </p:cNvPr>
          <p:cNvSpPr txBox="1"/>
          <p:nvPr/>
        </p:nvSpPr>
        <p:spPr>
          <a:xfrm>
            <a:off x="6180678" y="3248696"/>
            <a:ext cx="4297680" cy="1569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TO a </a:t>
            </a:r>
            <a:r>
              <a:rPr lang="it-IT" sz="3200" dirty="0" err="1">
                <a:solidFill>
                  <a:schemeClr val="tx1"/>
                </a:solidFill>
              </a:rPr>
              <a:t>h</a:t>
            </a:r>
            <a:r>
              <a:rPr kumimoji="0" lang="it-IT" sz="32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igly</a:t>
            </a:r>
            <a:r>
              <a:rPr kumimoji="0" lang="it-IT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3200" dirty="0" err="1">
                <a:solidFill>
                  <a:schemeClr val="tx1"/>
                </a:solidFill>
              </a:rPr>
              <a:t>specialized</a:t>
            </a:r>
            <a:r>
              <a:rPr lang="it-IT" sz="3200" dirty="0">
                <a:solidFill>
                  <a:schemeClr val="tx1"/>
                </a:solidFill>
              </a:rPr>
              <a:t>  </a:t>
            </a:r>
            <a:r>
              <a:rPr lang="it-IT" sz="3200" dirty="0" err="1">
                <a:solidFill>
                  <a:schemeClr val="tx1"/>
                </a:solidFill>
              </a:rPr>
              <a:t>crenotherapy</a:t>
            </a:r>
            <a:r>
              <a:rPr lang="it-IT" sz="3200" dirty="0">
                <a:solidFill>
                  <a:schemeClr val="tx1"/>
                </a:solidFill>
              </a:rPr>
              <a:t> </a:t>
            </a:r>
            <a:r>
              <a:rPr lang="it-IT" sz="3200" dirty="0" err="1">
                <a:solidFill>
                  <a:schemeClr val="tx1"/>
                </a:solidFill>
              </a:rPr>
              <a:t>rehabilitation</a:t>
            </a:r>
            <a:r>
              <a:rPr lang="it-IT" sz="3200" dirty="0">
                <a:solidFill>
                  <a:schemeClr val="tx1"/>
                </a:solidFill>
              </a:rPr>
              <a:t> center</a:t>
            </a:r>
            <a:endParaRPr kumimoji="0" lang="it-IT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Calibri"/>
            </a:endParaRPr>
          </a:p>
        </p:txBody>
      </p:sp>
      <p:pic>
        <p:nvPicPr>
          <p:cNvPr id="15" name="Picture 1" descr="2_Borgo Egnazia">
            <a:extLst>
              <a:ext uri="{FF2B5EF4-FFF2-40B4-BE49-F238E27FC236}">
                <a16:creationId xmlns:a16="http://schemas.microsoft.com/office/drawing/2014/main" id="{5785FC5B-FFD1-7D46-8351-A42E5E4B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849" y="2460556"/>
            <a:ext cx="3979454" cy="2648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7DF9EDC-977F-174F-871F-18141208B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398" y="4827339"/>
            <a:ext cx="4278240" cy="282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419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90"/>
          <p:cNvSpPr/>
          <p:nvPr/>
        </p:nvSpPr>
        <p:spPr>
          <a:xfrm>
            <a:off x="696" y="1008011"/>
            <a:ext cx="10680003" cy="6547398"/>
          </a:xfrm>
          <a:custGeom>
            <a:avLst/>
            <a:gdLst/>
            <a:ahLst/>
            <a:cxnLst/>
            <a:rect l="l" t="t" r="r" b="b"/>
            <a:pathLst>
              <a:path w="10680003" h="7551904">
                <a:moveTo>
                  <a:pt x="10680003" y="0"/>
                </a:moveTo>
                <a:lnTo>
                  <a:pt x="0" y="0"/>
                </a:lnTo>
                <a:lnTo>
                  <a:pt x="1" y="7551904"/>
                </a:lnTo>
                <a:lnTo>
                  <a:pt x="10680003" y="7551902"/>
                </a:lnTo>
                <a:lnTo>
                  <a:pt x="10680003" y="0"/>
                </a:lnTo>
                <a:close/>
              </a:path>
            </a:pathLst>
          </a:custGeom>
          <a:solidFill>
            <a:srgbClr val="FFDE17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6" name="object 3"/>
          <p:cNvSpPr/>
          <p:nvPr/>
        </p:nvSpPr>
        <p:spPr>
          <a:xfrm>
            <a:off x="0" y="12"/>
            <a:ext cx="10692003" cy="1007999"/>
          </a:xfrm>
          <a:custGeom>
            <a:avLst/>
            <a:gdLst/>
            <a:ahLst/>
            <a:cxnLst/>
            <a:rect l="l" t="t" r="r" b="b"/>
            <a:pathLst>
              <a:path w="10692003" h="1007999">
                <a:moveTo>
                  <a:pt x="0" y="1007999"/>
                </a:moveTo>
                <a:lnTo>
                  <a:pt x="10692003" y="1007999"/>
                </a:lnTo>
                <a:lnTo>
                  <a:pt x="10692003" y="0"/>
                </a:lnTo>
                <a:lnTo>
                  <a:pt x="0" y="0"/>
                </a:lnTo>
                <a:lnTo>
                  <a:pt x="0" y="1007999"/>
                </a:lnTo>
                <a:close/>
              </a:path>
            </a:pathLst>
          </a:custGeom>
          <a:solidFill>
            <a:srgbClr val="2D4778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7" name="object 4"/>
          <p:cNvSpPr txBox="1"/>
          <p:nvPr/>
        </p:nvSpPr>
        <p:spPr>
          <a:xfrm>
            <a:off x="2292350" y="102005"/>
            <a:ext cx="10134600" cy="9353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it-IT" sz="5500" b="1" spc="-150" dirty="0" err="1">
                <a:solidFill>
                  <a:srgbClr val="FFFFFF"/>
                </a:solidFill>
                <a:latin typeface="Century Gothic Bold"/>
                <a:ea typeface="MingLiU-ExtB" panose="02020500000000000000" pitchFamily="18" charset="-120"/>
                <a:cs typeface="Arial" panose="020B0604020202020204" pitchFamily="34" charset="0"/>
              </a:rPr>
              <a:t>Fisiokiné</a:t>
            </a:r>
            <a:r>
              <a:rPr lang="it-IT" sz="5500" b="1" spc="-150" dirty="0">
                <a:solidFill>
                  <a:srgbClr val="FFFFFF"/>
                </a:solidFill>
                <a:latin typeface="Century Gothic Bold"/>
                <a:ea typeface="MingLiU-ExtB" panose="02020500000000000000" pitchFamily="18" charset="-120"/>
                <a:cs typeface="Arial" panose="020B0604020202020204" pitchFamily="34" charset="0"/>
              </a:rPr>
              <a:t>  Franchising</a:t>
            </a:r>
            <a:endParaRPr sz="5500" b="1" spc="-150" dirty="0">
              <a:latin typeface="Century Gothic Bold"/>
              <a:ea typeface="MingLiU-ExtB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8" name="Picture 2" descr="F:\PP fisiokine\mastro_interna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3" t="35634"/>
          <a:stretch/>
        </p:blipFill>
        <p:spPr bwMode="auto">
          <a:xfrm>
            <a:off x="0" y="0"/>
            <a:ext cx="2067827" cy="155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1BAAE56-DFAD-E54A-B8EC-2651FBDD8E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50" y="1411881"/>
            <a:ext cx="9030837" cy="612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556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object 190"/>
          <p:cNvSpPr/>
          <p:nvPr/>
        </p:nvSpPr>
        <p:spPr>
          <a:xfrm>
            <a:off x="-1" y="1033346"/>
            <a:ext cx="10680005" cy="6662790"/>
          </a:xfrm>
          <a:prstGeom prst="rect">
            <a:avLst/>
          </a:prstGeom>
          <a:solidFill>
            <a:srgbClr val="FFDE17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  <a:endParaRPr/>
          </a:p>
        </p:txBody>
      </p:sp>
      <p:sp>
        <p:nvSpPr>
          <p:cNvPr id="102" name="object 3"/>
          <p:cNvSpPr/>
          <p:nvPr/>
        </p:nvSpPr>
        <p:spPr>
          <a:xfrm>
            <a:off x="-1" y="11"/>
            <a:ext cx="10692005" cy="1008001"/>
          </a:xfrm>
          <a:prstGeom prst="rect">
            <a:avLst/>
          </a:prstGeom>
          <a:solidFill>
            <a:srgbClr val="2D477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>
              <a:defRPr>
                <a:latin typeface="+mj-lt"/>
                <a:ea typeface="+mj-ea"/>
                <a:cs typeface="+mj-cs"/>
                <a:sym typeface="Century Gothic"/>
              </a:defRPr>
            </a:lvl1pPr>
          </a:lstStyle>
          <a:p>
            <a:r>
              <a:t>A</a:t>
            </a:r>
          </a:p>
        </p:txBody>
      </p:sp>
      <p:pic>
        <p:nvPicPr>
          <p:cNvPr id="103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l="26763" t="35634"/>
          <a:stretch>
            <a:fillRect/>
          </a:stretch>
        </p:blipFill>
        <p:spPr>
          <a:xfrm>
            <a:off x="0" y="0"/>
            <a:ext cx="1800115" cy="1357968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Crenotherapy"/>
          <p:cNvSpPr txBox="1"/>
          <p:nvPr/>
        </p:nvSpPr>
        <p:spPr>
          <a:xfrm>
            <a:off x="2214191" y="197941"/>
            <a:ext cx="6384118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400" b="1" i="1">
                <a:solidFill>
                  <a:srgbClr val="FF8824"/>
                </a:solidFill>
                <a:latin typeface="+mj-lt"/>
                <a:ea typeface="+mj-ea"/>
                <a:cs typeface="+mj-cs"/>
                <a:sym typeface="Century Gothic"/>
              </a:defRPr>
            </a:lvl1pPr>
          </a:lstStyle>
          <a:p>
            <a:r>
              <a:rPr lang="it-IT" sz="2800" dirty="0" err="1">
                <a:solidFill>
                  <a:schemeClr val="bg1"/>
                </a:solidFill>
              </a:rPr>
              <a:t>Crenoterapy</a:t>
            </a:r>
            <a:r>
              <a:rPr lang="it-IT" sz="2800" dirty="0">
                <a:solidFill>
                  <a:schemeClr val="bg1"/>
                </a:solidFill>
              </a:rPr>
              <a:t>: a business </a:t>
            </a:r>
            <a:r>
              <a:rPr lang="it-IT" sz="2800" dirty="0" err="1">
                <a:solidFill>
                  <a:schemeClr val="bg1"/>
                </a:solidFill>
              </a:rPr>
              <a:t>opportunity</a:t>
            </a:r>
            <a:endParaRPr sz="2800" dirty="0">
              <a:solidFill>
                <a:schemeClr val="bg1"/>
              </a:solidFill>
            </a:endParaRPr>
          </a:p>
        </p:txBody>
      </p:sp>
      <p:graphicFrame>
        <p:nvGraphicFramePr>
          <p:cNvPr id="3" name="Diagramma 2">
            <a:extLst>
              <a:ext uri="{FF2B5EF4-FFF2-40B4-BE49-F238E27FC236}">
                <a16:creationId xmlns:a16="http://schemas.microsoft.com/office/drawing/2014/main" id="{40215EC5-D283-5949-B6EE-983E61D35D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6213257"/>
              </p:ext>
            </p:extLst>
          </p:nvPr>
        </p:nvGraphicFramePr>
        <p:xfrm>
          <a:off x="365760" y="1411111"/>
          <a:ext cx="9601200" cy="5960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566465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A60E116-C578-E54E-AD6D-F0CD96CAF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2A60E116-C578-E54E-AD6D-F0CD96CAFF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1203D3D-42E1-0347-A649-540B9A35BE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61203D3D-42E1-0347-A649-540B9A35BE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0CFF8A6-FE88-FF41-8AD0-6CFFE42863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graphicEl>
                                              <a:dgm id="{50CFF8A6-FE88-FF41-8AD0-6CFFE42863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8F0D57F-EAB6-5A4D-8500-99496F2F50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graphicEl>
                                              <a:dgm id="{28F0D57F-EAB6-5A4D-8500-99496F2F50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3661919-FB9D-CE41-BFBC-FF66461689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graphicEl>
                                              <a:dgm id="{73661919-FB9D-CE41-BFBC-FF66461689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90"/>
          <p:cNvSpPr/>
          <p:nvPr/>
        </p:nvSpPr>
        <p:spPr>
          <a:xfrm>
            <a:off x="696" y="1008011"/>
            <a:ext cx="10680003" cy="6547398"/>
          </a:xfrm>
          <a:custGeom>
            <a:avLst/>
            <a:gdLst/>
            <a:ahLst/>
            <a:cxnLst/>
            <a:rect l="l" t="t" r="r" b="b"/>
            <a:pathLst>
              <a:path w="10680003" h="7551904">
                <a:moveTo>
                  <a:pt x="10680003" y="0"/>
                </a:moveTo>
                <a:lnTo>
                  <a:pt x="0" y="0"/>
                </a:lnTo>
                <a:lnTo>
                  <a:pt x="1" y="7551904"/>
                </a:lnTo>
                <a:lnTo>
                  <a:pt x="10680003" y="7551902"/>
                </a:lnTo>
                <a:lnTo>
                  <a:pt x="10680003" y="0"/>
                </a:lnTo>
                <a:close/>
              </a:path>
            </a:pathLst>
          </a:custGeom>
          <a:solidFill>
            <a:srgbClr val="FFDE17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6" name="object 3"/>
          <p:cNvSpPr/>
          <p:nvPr/>
        </p:nvSpPr>
        <p:spPr>
          <a:xfrm>
            <a:off x="0" y="12"/>
            <a:ext cx="10692003" cy="1007999"/>
          </a:xfrm>
          <a:custGeom>
            <a:avLst/>
            <a:gdLst/>
            <a:ahLst/>
            <a:cxnLst/>
            <a:rect l="l" t="t" r="r" b="b"/>
            <a:pathLst>
              <a:path w="10692003" h="1007999">
                <a:moveTo>
                  <a:pt x="0" y="1007999"/>
                </a:moveTo>
                <a:lnTo>
                  <a:pt x="10692003" y="1007999"/>
                </a:lnTo>
                <a:lnTo>
                  <a:pt x="10692003" y="0"/>
                </a:lnTo>
                <a:lnTo>
                  <a:pt x="0" y="0"/>
                </a:lnTo>
                <a:lnTo>
                  <a:pt x="0" y="1007999"/>
                </a:lnTo>
                <a:close/>
              </a:path>
            </a:pathLst>
          </a:custGeom>
          <a:solidFill>
            <a:srgbClr val="2D4778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8" name="object 4"/>
          <p:cNvSpPr txBox="1"/>
          <p:nvPr/>
        </p:nvSpPr>
        <p:spPr>
          <a:xfrm>
            <a:off x="2246812" y="102005"/>
            <a:ext cx="10180138" cy="9353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it-IT" sz="4400" b="1" spc="-150" dirty="0">
                <a:solidFill>
                  <a:srgbClr val="FFFFFF"/>
                </a:solidFill>
                <a:latin typeface="Century Gothic Bold"/>
                <a:ea typeface="MingLiU-ExtB" panose="02020500000000000000" pitchFamily="18" charset="-120"/>
                <a:cs typeface="Arial" panose="020B0604020202020204" pitchFamily="34" charset="0"/>
              </a:rPr>
              <a:t>Franchising  Project: the training</a:t>
            </a:r>
            <a:endParaRPr sz="4400" b="1" spc="-150" dirty="0">
              <a:latin typeface="Century Gothic Bold"/>
              <a:ea typeface="MingLiU-ExtB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9" name="Picture 2" descr="F:\PP fisiokine\mastro_intern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3" t="35634"/>
          <a:stretch/>
        </p:blipFill>
        <p:spPr bwMode="auto">
          <a:xfrm>
            <a:off x="0" y="0"/>
            <a:ext cx="2067827" cy="155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F30D409-631A-4B57-B209-A0C5504B43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57725" y="1779655"/>
            <a:ext cx="9682544" cy="1205484"/>
          </a:xfrm>
        </p:spPr>
        <p:txBody>
          <a:bodyPr/>
          <a:lstStyle/>
          <a:p>
            <a:pPr marL="0" indent="0" algn="ctr">
              <a:buNone/>
            </a:pPr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Your turn-</a:t>
            </a:r>
            <a:r>
              <a:rPr lang="it-IT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key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</a:t>
            </a:r>
            <a:r>
              <a:rPr lang="it-IT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Medical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Center</a:t>
            </a:r>
          </a:p>
          <a:p>
            <a:pPr marL="0" indent="0" algn="ctr">
              <a:buNone/>
            </a:pPr>
            <a:r>
              <a:rPr lang="it-IT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Medical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and </a:t>
            </a:r>
            <a:r>
              <a:rPr lang="it-IT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administrative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</a:t>
            </a:r>
            <a:r>
              <a:rPr lang="it-IT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Personnel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Training in </a:t>
            </a:r>
            <a:r>
              <a:rPr lang="it-IT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Fisiokine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Academy</a:t>
            </a:r>
          </a:p>
        </p:txBody>
      </p:sp>
      <p:grpSp>
        <p:nvGrpSpPr>
          <p:cNvPr id="11" name="Gruppo 10"/>
          <p:cNvGrpSpPr/>
          <p:nvPr/>
        </p:nvGrpSpPr>
        <p:grpSpPr>
          <a:xfrm>
            <a:off x="347701" y="4585674"/>
            <a:ext cx="2865399" cy="2475526"/>
            <a:chOff x="10763" y="1415016"/>
            <a:chExt cx="3225034" cy="1886688"/>
          </a:xfrm>
        </p:grpSpPr>
        <p:sp>
          <p:nvSpPr>
            <p:cNvPr id="18" name="Rettangolo arrotondato 17"/>
            <p:cNvSpPr/>
            <p:nvPr/>
          </p:nvSpPr>
          <p:spPr>
            <a:xfrm>
              <a:off x="10763" y="1415016"/>
              <a:ext cx="3225034" cy="1886688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it-IT" dirty="0"/>
            </a:p>
          </p:txBody>
        </p:sp>
        <p:sp>
          <p:nvSpPr>
            <p:cNvPr id="19" name="Rettangolo 18"/>
            <p:cNvSpPr/>
            <p:nvPr/>
          </p:nvSpPr>
          <p:spPr>
            <a:xfrm>
              <a:off x="102864" y="1507117"/>
              <a:ext cx="3040832" cy="17024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400" b="1" kern="1200" dirty="0">
                  <a:latin typeface="Century Gothic Bold"/>
                </a:rPr>
                <a:t>Step One: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400" b="1" kern="1200" dirty="0">
                  <a:latin typeface="Century Gothic Bold"/>
                </a:rPr>
                <a:t> </a:t>
              </a:r>
              <a:r>
                <a:rPr lang="it-IT" sz="2400" b="1" dirty="0" err="1">
                  <a:latin typeface="Century Gothic Bold"/>
                </a:rPr>
                <a:t>Fisiokine</a:t>
              </a:r>
              <a:r>
                <a:rPr lang="it-IT" sz="2400" b="1" dirty="0">
                  <a:latin typeface="Century Gothic Bold"/>
                </a:rPr>
                <a:t> Staff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2400" b="1" kern="1200" dirty="0">
                  <a:latin typeface="Century Gothic Bold"/>
                </a:rPr>
                <a:t>to </a:t>
              </a:r>
              <a:r>
                <a:rPr lang="it-IT" sz="2400" b="1" kern="1200" dirty="0" err="1">
                  <a:latin typeface="Century Gothic Bold"/>
                </a:rPr>
                <a:t>train</a:t>
              </a:r>
              <a:r>
                <a:rPr lang="it-IT" sz="2400" b="1" kern="1200" dirty="0">
                  <a:latin typeface="Century Gothic Bold"/>
                </a:rPr>
                <a:t> </a:t>
              </a:r>
              <a:r>
                <a:rPr lang="it-IT" sz="2400" b="1" kern="1200" dirty="0" err="1">
                  <a:latin typeface="Century Gothic Bold"/>
                </a:rPr>
                <a:t>your</a:t>
              </a:r>
              <a:r>
                <a:rPr lang="it-IT" sz="2400" b="1" kern="1200" dirty="0">
                  <a:latin typeface="Century Gothic Bold"/>
                </a:rPr>
                <a:t> </a:t>
              </a:r>
              <a:r>
                <a:rPr lang="it-IT" sz="2400" b="1" kern="1200" dirty="0" err="1">
                  <a:latin typeface="Century Gothic Bold"/>
                </a:rPr>
                <a:t>Pe</a:t>
              </a:r>
              <a:r>
                <a:rPr lang="it-IT" sz="2400" b="1" dirty="0" err="1">
                  <a:latin typeface="Century Gothic Bold"/>
                </a:rPr>
                <a:t>rsonnel</a:t>
              </a:r>
              <a:r>
                <a:rPr lang="it-IT" sz="2400" b="1" dirty="0">
                  <a:latin typeface="Century Gothic Bold"/>
                </a:rPr>
                <a:t> in </a:t>
              </a:r>
              <a:r>
                <a:rPr lang="it-IT" sz="2400" b="1" dirty="0" err="1">
                  <a:latin typeface="Century Gothic Bold"/>
                </a:rPr>
                <a:t>Italy</a:t>
              </a:r>
              <a:endParaRPr lang="it-IT" sz="2400" b="1" kern="1200" dirty="0">
                <a:latin typeface="Century Gothic Bold"/>
              </a:endParaRPr>
            </a:p>
          </p:txBody>
        </p:sp>
      </p:grpSp>
      <p:sp>
        <p:nvSpPr>
          <p:cNvPr id="16" name="Rettangolo arrotondato 15"/>
          <p:cNvSpPr/>
          <p:nvPr/>
        </p:nvSpPr>
        <p:spPr>
          <a:xfrm>
            <a:off x="3554365" y="4638038"/>
            <a:ext cx="3225034" cy="2423162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Rettangolo arrotondato 13"/>
          <p:cNvSpPr/>
          <p:nvPr/>
        </p:nvSpPr>
        <p:spPr>
          <a:xfrm>
            <a:off x="7120665" y="4638038"/>
            <a:ext cx="3225034" cy="2423162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Rettangolo 19"/>
          <p:cNvSpPr/>
          <p:nvPr/>
        </p:nvSpPr>
        <p:spPr>
          <a:xfrm>
            <a:off x="3554365" y="4757724"/>
            <a:ext cx="3225034" cy="1551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2400" b="1" dirty="0">
                <a:solidFill>
                  <a:schemeClr val="bg1"/>
                </a:solidFill>
                <a:latin typeface="Century Gothic Bold"/>
              </a:rPr>
              <a:t>Step </a:t>
            </a:r>
            <a:r>
              <a:rPr lang="it-IT" sz="2400" b="1" dirty="0" err="1">
                <a:solidFill>
                  <a:schemeClr val="bg1"/>
                </a:solidFill>
                <a:latin typeface="Century Gothic Bold"/>
              </a:rPr>
              <a:t>Two</a:t>
            </a:r>
            <a:r>
              <a:rPr lang="it-IT" sz="2400" b="1" dirty="0">
                <a:solidFill>
                  <a:schemeClr val="bg1"/>
                </a:solidFill>
                <a:latin typeface="Century Gothic Bold"/>
              </a:rPr>
              <a:t>:</a:t>
            </a: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2400" b="1" dirty="0">
                <a:solidFill>
                  <a:schemeClr val="bg1"/>
                </a:solidFill>
                <a:latin typeface="Century Gothic Bold"/>
              </a:rPr>
              <a:t> </a:t>
            </a:r>
            <a:r>
              <a:rPr lang="it-IT" sz="2400" b="1" dirty="0" err="1">
                <a:solidFill>
                  <a:schemeClr val="bg1"/>
                </a:solidFill>
                <a:latin typeface="Century Gothic Bold"/>
              </a:rPr>
              <a:t>Fisiokine</a:t>
            </a:r>
            <a:r>
              <a:rPr lang="it-IT" sz="2400" b="1" dirty="0">
                <a:solidFill>
                  <a:schemeClr val="bg1"/>
                </a:solidFill>
                <a:latin typeface="Century Gothic Bold"/>
              </a:rPr>
              <a:t> Staff </a:t>
            </a:r>
            <a:r>
              <a:rPr lang="it-IT" sz="2400" b="1" dirty="0" err="1">
                <a:solidFill>
                  <a:schemeClr val="bg1"/>
                </a:solidFill>
                <a:latin typeface="Century Gothic Bold"/>
              </a:rPr>
              <a:t>at</a:t>
            </a:r>
            <a:r>
              <a:rPr lang="it-IT" sz="2400" b="1" dirty="0">
                <a:solidFill>
                  <a:schemeClr val="bg1"/>
                </a:solidFill>
                <a:latin typeface="Century Gothic Bold"/>
              </a:rPr>
              <a:t> </a:t>
            </a:r>
            <a:r>
              <a:rPr lang="it-IT" sz="2400" b="1" dirty="0" err="1">
                <a:solidFill>
                  <a:schemeClr val="bg1"/>
                </a:solidFill>
                <a:latin typeface="Century Gothic Bold"/>
              </a:rPr>
              <a:t>your</a:t>
            </a:r>
            <a:r>
              <a:rPr lang="it-IT" sz="2400" b="1" dirty="0">
                <a:solidFill>
                  <a:schemeClr val="bg1"/>
                </a:solidFill>
                <a:latin typeface="Century Gothic Bold"/>
              </a:rPr>
              <a:t> Center to </a:t>
            </a:r>
            <a:r>
              <a:rPr lang="it-IT" sz="2400" b="1" dirty="0" err="1">
                <a:solidFill>
                  <a:schemeClr val="bg1"/>
                </a:solidFill>
                <a:latin typeface="Century Gothic Bold"/>
              </a:rPr>
              <a:t>follow</a:t>
            </a:r>
            <a:r>
              <a:rPr lang="it-IT" sz="2400" b="1" dirty="0">
                <a:solidFill>
                  <a:schemeClr val="bg1"/>
                </a:solidFill>
                <a:latin typeface="Century Gothic Bold"/>
              </a:rPr>
              <a:t> the start-up.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7321550" y="4774530"/>
            <a:ext cx="2895600" cy="206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66800">
              <a:spcBef>
                <a:spcPct val="0"/>
              </a:spcBef>
              <a:spcAft>
                <a:spcPct val="35000"/>
              </a:spcAft>
            </a:pPr>
            <a:r>
              <a:rPr lang="it-IT" sz="2400" b="1" dirty="0" err="1">
                <a:solidFill>
                  <a:schemeClr val="bg1"/>
                </a:solidFill>
                <a:latin typeface="Century Gothic Bold"/>
              </a:rPr>
              <a:t>Follow</a:t>
            </a:r>
            <a:r>
              <a:rPr lang="it-IT" sz="2400" b="1" dirty="0">
                <a:solidFill>
                  <a:schemeClr val="bg1"/>
                </a:solidFill>
                <a:latin typeface="Century Gothic Bold"/>
              </a:rPr>
              <a:t> up: </a:t>
            </a:r>
          </a:p>
          <a:p>
            <a:pPr lvl="0" algn="ctr" defTabSz="1066800">
              <a:spcBef>
                <a:spcPct val="0"/>
              </a:spcBef>
              <a:spcAft>
                <a:spcPct val="35000"/>
              </a:spcAft>
            </a:pPr>
            <a:r>
              <a:rPr lang="it-IT" sz="2400" b="1" dirty="0" err="1">
                <a:solidFill>
                  <a:schemeClr val="bg1"/>
                </a:solidFill>
                <a:latin typeface="Century Gothic Bold"/>
              </a:rPr>
              <a:t>Fisiokine</a:t>
            </a:r>
            <a:r>
              <a:rPr lang="it-IT" sz="2400" b="1" dirty="0">
                <a:solidFill>
                  <a:schemeClr val="bg1"/>
                </a:solidFill>
                <a:latin typeface="Century Gothic Bold"/>
              </a:rPr>
              <a:t> Staff </a:t>
            </a:r>
            <a:r>
              <a:rPr lang="it-IT" sz="2400" b="1" dirty="0" err="1">
                <a:solidFill>
                  <a:schemeClr val="bg1"/>
                </a:solidFill>
                <a:latin typeface="Century Gothic Bold"/>
              </a:rPr>
              <a:t>periodically</a:t>
            </a:r>
            <a:r>
              <a:rPr lang="it-IT" sz="2400" b="1" dirty="0">
                <a:solidFill>
                  <a:schemeClr val="bg1"/>
                </a:solidFill>
                <a:latin typeface="Century Gothic Bold"/>
              </a:rPr>
              <a:t> </a:t>
            </a:r>
            <a:r>
              <a:rPr lang="it-IT" sz="2400" b="1" dirty="0" err="1">
                <a:solidFill>
                  <a:schemeClr val="bg1"/>
                </a:solidFill>
                <a:latin typeface="Century Gothic Bold"/>
              </a:rPr>
              <a:t>verify</a:t>
            </a:r>
            <a:r>
              <a:rPr lang="it-IT" sz="2400" b="1" dirty="0">
                <a:solidFill>
                  <a:schemeClr val="bg1"/>
                </a:solidFill>
                <a:latin typeface="Century Gothic Bold"/>
              </a:rPr>
              <a:t> the </a:t>
            </a:r>
            <a:r>
              <a:rPr lang="it-IT" sz="2400" b="1" dirty="0" err="1">
                <a:solidFill>
                  <a:schemeClr val="bg1"/>
                </a:solidFill>
                <a:latin typeface="Century Gothic Bold"/>
              </a:rPr>
              <a:t>functioning</a:t>
            </a:r>
            <a:r>
              <a:rPr lang="it-IT" sz="2400" b="1" dirty="0">
                <a:solidFill>
                  <a:schemeClr val="bg1"/>
                </a:solidFill>
                <a:latin typeface="Century Gothic Bold"/>
              </a:rPr>
              <a:t> of </a:t>
            </a:r>
            <a:r>
              <a:rPr lang="it-IT" sz="2400" b="1" dirty="0" err="1">
                <a:solidFill>
                  <a:schemeClr val="bg1"/>
                </a:solidFill>
                <a:latin typeface="Century Gothic Bold"/>
              </a:rPr>
              <a:t>your</a:t>
            </a:r>
            <a:r>
              <a:rPr lang="it-IT" sz="2400" b="1" dirty="0">
                <a:solidFill>
                  <a:schemeClr val="bg1"/>
                </a:solidFill>
                <a:latin typeface="Century Gothic Bold"/>
              </a:rPr>
              <a:t> Center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429531" y="3204870"/>
            <a:ext cx="136608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9600" b="1" dirty="0">
                <a:solidFill>
                  <a:schemeClr val="bg1"/>
                </a:solidFill>
                <a:latin typeface="Century Gothic Bold"/>
              </a:rPr>
              <a:t>1°</a:t>
            </a:r>
            <a:endParaRPr lang="it-IT" sz="9600" dirty="0">
              <a:solidFill>
                <a:schemeClr val="bg1"/>
              </a:solidFill>
              <a:latin typeface="Century Gothic Regular"/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3740150" y="3204870"/>
            <a:ext cx="136608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9600" b="1" dirty="0">
                <a:solidFill>
                  <a:schemeClr val="bg1"/>
                </a:solidFill>
                <a:latin typeface="Century Gothic Bold"/>
              </a:rPr>
              <a:t>2°</a:t>
            </a:r>
            <a:endParaRPr lang="it-IT" sz="9600" dirty="0">
              <a:solidFill>
                <a:schemeClr val="bg1"/>
              </a:solidFill>
              <a:latin typeface="Century Gothic Regular"/>
            </a:endParaRPr>
          </a:p>
        </p:txBody>
      </p:sp>
      <p:sp>
        <p:nvSpPr>
          <p:cNvPr id="24" name="Rettangolo 23"/>
          <p:cNvSpPr/>
          <p:nvPr/>
        </p:nvSpPr>
        <p:spPr>
          <a:xfrm>
            <a:off x="7224837" y="3291467"/>
            <a:ext cx="136608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9600" b="1" dirty="0">
                <a:solidFill>
                  <a:schemeClr val="bg1"/>
                </a:solidFill>
                <a:latin typeface="Century Gothic Bold"/>
              </a:rPr>
              <a:t>3°</a:t>
            </a:r>
            <a:endParaRPr lang="it-IT" sz="9600" dirty="0">
              <a:solidFill>
                <a:schemeClr val="bg1"/>
              </a:solidFill>
              <a:latin typeface="Century Gothic Regular"/>
            </a:endParaRPr>
          </a:p>
        </p:txBody>
      </p:sp>
      <p:pic>
        <p:nvPicPr>
          <p:cNvPr id="8194" name="Picture 2" descr="Risultati immagini per fisiokine academy">
            <a:extLst>
              <a:ext uri="{FF2B5EF4-FFF2-40B4-BE49-F238E27FC236}">
                <a16:creationId xmlns:a16="http://schemas.microsoft.com/office/drawing/2014/main" id="{B8639425-2F78-BF4C-BE68-E32EA1E00F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31" t="75971" r="12045" b="2005"/>
          <a:stretch/>
        </p:blipFill>
        <p:spPr bwMode="auto">
          <a:xfrm>
            <a:off x="9065279" y="1333683"/>
            <a:ext cx="1235922" cy="120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7254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90"/>
          <p:cNvSpPr/>
          <p:nvPr/>
        </p:nvSpPr>
        <p:spPr>
          <a:xfrm>
            <a:off x="696" y="1008011"/>
            <a:ext cx="10680003" cy="6547398"/>
          </a:xfrm>
          <a:custGeom>
            <a:avLst/>
            <a:gdLst/>
            <a:ahLst/>
            <a:cxnLst/>
            <a:rect l="l" t="t" r="r" b="b"/>
            <a:pathLst>
              <a:path w="10680003" h="7551904">
                <a:moveTo>
                  <a:pt x="10680003" y="0"/>
                </a:moveTo>
                <a:lnTo>
                  <a:pt x="0" y="0"/>
                </a:lnTo>
                <a:lnTo>
                  <a:pt x="1" y="7551904"/>
                </a:lnTo>
                <a:lnTo>
                  <a:pt x="10680003" y="7551902"/>
                </a:lnTo>
                <a:lnTo>
                  <a:pt x="10680003" y="0"/>
                </a:lnTo>
                <a:close/>
              </a:path>
            </a:pathLst>
          </a:custGeom>
          <a:solidFill>
            <a:srgbClr val="FFDE17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8" name="object 3"/>
          <p:cNvSpPr/>
          <p:nvPr/>
        </p:nvSpPr>
        <p:spPr>
          <a:xfrm>
            <a:off x="0" y="12"/>
            <a:ext cx="10692003" cy="1007999"/>
          </a:xfrm>
          <a:custGeom>
            <a:avLst/>
            <a:gdLst/>
            <a:ahLst/>
            <a:cxnLst/>
            <a:rect l="l" t="t" r="r" b="b"/>
            <a:pathLst>
              <a:path w="10692003" h="1007999">
                <a:moveTo>
                  <a:pt x="0" y="1007999"/>
                </a:moveTo>
                <a:lnTo>
                  <a:pt x="10692003" y="1007999"/>
                </a:lnTo>
                <a:lnTo>
                  <a:pt x="10692003" y="0"/>
                </a:lnTo>
                <a:lnTo>
                  <a:pt x="0" y="0"/>
                </a:lnTo>
                <a:lnTo>
                  <a:pt x="0" y="1007999"/>
                </a:lnTo>
                <a:close/>
              </a:path>
            </a:pathLst>
          </a:custGeom>
          <a:solidFill>
            <a:srgbClr val="2D4778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9" name="object 4"/>
          <p:cNvSpPr txBox="1"/>
          <p:nvPr/>
        </p:nvSpPr>
        <p:spPr>
          <a:xfrm>
            <a:off x="2292350" y="102005"/>
            <a:ext cx="10134600" cy="9353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it-IT" sz="5500" b="1" spc="-150" dirty="0">
                <a:solidFill>
                  <a:srgbClr val="FFFFFF"/>
                </a:solidFill>
                <a:latin typeface="Century Gothic Bold"/>
                <a:ea typeface="MingLiU-ExtB" panose="02020500000000000000" pitchFamily="18" charset="-120"/>
                <a:cs typeface="Arial" panose="020B0604020202020204" pitchFamily="34" charset="0"/>
              </a:rPr>
              <a:t>Franchising  Project</a:t>
            </a:r>
            <a:endParaRPr lang="it-IT" sz="5500" b="1" spc="-150" dirty="0">
              <a:latin typeface="Century Gothic Bold"/>
              <a:ea typeface="MingLiU-ExtB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10" name="Picture 2" descr="F:\PP fisiokine\mastro_interna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3" t="35634"/>
          <a:stretch/>
        </p:blipFill>
        <p:spPr bwMode="auto">
          <a:xfrm>
            <a:off x="0" y="0"/>
            <a:ext cx="2067827" cy="155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7B32AA4-553F-4CB8-B489-1FF52BEEEC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0956" y="2348810"/>
            <a:ext cx="4651076" cy="2729484"/>
          </a:xfrm>
        </p:spPr>
        <p:txBody>
          <a:bodyPr/>
          <a:lstStyle/>
          <a:p>
            <a:pPr marL="0" lvl="0" indent="0">
              <a:buNone/>
            </a:pPr>
            <a:r>
              <a:rPr lang="it-IT" sz="2000" b="1" dirty="0">
                <a:solidFill>
                  <a:schemeClr val="bg1"/>
                </a:solidFill>
                <a:latin typeface="Century Gothic Bold"/>
              </a:rPr>
              <a:t>STEP </a:t>
            </a:r>
            <a:r>
              <a:rPr lang="it-IT" sz="2000" b="1" dirty="0">
                <a:solidFill>
                  <a:srgbClr val="C00000"/>
                </a:solidFill>
                <a:latin typeface="Century Gothic Bold"/>
              </a:rPr>
              <a:t>ONE</a:t>
            </a:r>
            <a:r>
              <a:rPr lang="it-IT" sz="2000" b="1" dirty="0">
                <a:solidFill>
                  <a:schemeClr val="bg1"/>
                </a:solidFill>
                <a:latin typeface="Century Gothic Bold"/>
              </a:rPr>
              <a:t>:</a:t>
            </a:r>
          </a:p>
          <a:p>
            <a:pPr marL="0" indent="0">
              <a:buNone/>
            </a:pPr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Training in one of </a:t>
            </a:r>
            <a:r>
              <a:rPr lang="it-IT" sz="20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our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</a:t>
            </a:r>
            <a:r>
              <a:rPr lang="it-IT" sz="2000" b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Centres for 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the </a:t>
            </a:r>
            <a:r>
              <a:rPr lang="it-IT" sz="20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physiotherapists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Staff with </a:t>
            </a:r>
            <a:r>
              <a:rPr lang="it-IT" sz="20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lessons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</a:t>
            </a:r>
            <a:r>
              <a:rPr lang="it-IT" sz="20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about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</a:t>
            </a:r>
            <a:r>
              <a:rPr lang="it-IT" sz="20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our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</a:t>
            </a:r>
            <a:r>
              <a:rPr lang="it-IT" sz="20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protocols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and </a:t>
            </a:r>
            <a:r>
              <a:rPr lang="it-IT" sz="20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practical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</a:t>
            </a:r>
            <a:r>
              <a:rPr lang="it-IT" sz="20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demonstrations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.</a:t>
            </a:r>
          </a:p>
          <a:p>
            <a:pPr marL="0" indent="0">
              <a:buNone/>
            </a:pPr>
            <a:r>
              <a:rPr lang="it-IT" sz="20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All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</a:t>
            </a:r>
            <a:r>
              <a:rPr lang="it-IT" sz="20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this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</a:t>
            </a:r>
            <a:r>
              <a:rPr lang="it-IT" sz="20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process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</a:t>
            </a:r>
            <a:r>
              <a:rPr lang="it-IT" sz="20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will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be under the </a:t>
            </a:r>
            <a:r>
              <a:rPr lang="it-IT" sz="20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supervision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of </a:t>
            </a:r>
            <a:r>
              <a:rPr lang="it-IT" sz="20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our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</a:t>
            </a:r>
            <a:r>
              <a:rPr lang="it-IT" sz="20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Dedicated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Project Manager.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44B4975-CCF5-4BE3-99A0-B45F3B14D255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5492750" y="2348810"/>
            <a:ext cx="4883149" cy="2124591"/>
          </a:xfrm>
        </p:spPr>
        <p:txBody>
          <a:bodyPr/>
          <a:lstStyle/>
          <a:p>
            <a:pPr marL="0" lvl="0" indent="0">
              <a:buNone/>
            </a:pPr>
            <a:r>
              <a:rPr lang="it-IT" sz="2000" b="1" dirty="0">
                <a:solidFill>
                  <a:schemeClr val="bg1"/>
                </a:solidFill>
                <a:latin typeface="Century Gothic Bold"/>
              </a:rPr>
              <a:t> STEP </a:t>
            </a:r>
            <a:r>
              <a:rPr lang="it-IT" sz="2000" b="1" dirty="0">
                <a:solidFill>
                  <a:srgbClr val="C00000"/>
                </a:solidFill>
                <a:latin typeface="Century Gothic Bold"/>
              </a:rPr>
              <a:t>TWO</a:t>
            </a:r>
            <a:r>
              <a:rPr lang="it-IT" sz="2000" b="1" dirty="0">
                <a:solidFill>
                  <a:schemeClr val="bg1"/>
                </a:solidFill>
                <a:latin typeface="Century Gothic Bold"/>
              </a:rPr>
              <a:t>:</a:t>
            </a:r>
          </a:p>
          <a:p>
            <a:pPr marL="0" indent="0">
              <a:buNone/>
            </a:pPr>
            <a:r>
              <a:rPr lang="it-IT" sz="20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Our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Project Manager </a:t>
            </a:r>
            <a:r>
              <a:rPr lang="it-IT" sz="20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will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</a:t>
            </a:r>
            <a:r>
              <a:rPr lang="it-IT" sz="20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follow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</a:t>
            </a:r>
            <a:r>
              <a:rPr lang="it-IT" sz="20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all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the </a:t>
            </a:r>
            <a:r>
              <a:rPr lang="it-IT" sz="20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physiotherapists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in the first </a:t>
            </a:r>
            <a:r>
              <a:rPr lang="it-IT" sz="20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months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of the new Center start-up </a:t>
            </a:r>
            <a:r>
              <a:rPr lang="it-IT" sz="20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phase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to </a:t>
            </a:r>
            <a:r>
              <a:rPr lang="it-IT" sz="20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guarantee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a </a:t>
            </a:r>
            <a:r>
              <a:rPr lang="it-IT" sz="20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correct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</a:t>
            </a:r>
            <a:r>
              <a:rPr lang="it-IT" sz="20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execution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of the </a:t>
            </a:r>
            <a:r>
              <a:rPr lang="it-IT" sz="20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procedures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and </a:t>
            </a:r>
            <a:r>
              <a:rPr lang="it-IT" sz="20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protocols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4BE961A-8EB5-438D-8592-2B8EF1BD8A9F}"/>
              </a:ext>
            </a:extLst>
          </p:cNvPr>
          <p:cNvSpPr txBox="1"/>
          <p:nvPr/>
        </p:nvSpPr>
        <p:spPr>
          <a:xfrm>
            <a:off x="540956" y="5080000"/>
            <a:ext cx="94467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  <a:latin typeface="Century Gothic Bold"/>
              </a:rPr>
              <a:t>FOLLOW UP</a:t>
            </a:r>
          </a:p>
          <a:p>
            <a:r>
              <a:rPr lang="it-IT" sz="20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Our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Project Manager </a:t>
            </a:r>
            <a:r>
              <a:rPr lang="it-IT" sz="20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will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</a:t>
            </a:r>
            <a:r>
              <a:rPr lang="it-IT" sz="20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follow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the </a:t>
            </a:r>
            <a:r>
              <a:rPr lang="it-IT" sz="20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Physio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Staff in the new Centers for 2 more </a:t>
            </a:r>
            <a:r>
              <a:rPr lang="it-IT" sz="20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years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and </a:t>
            </a:r>
            <a:r>
              <a:rPr lang="it-IT" sz="20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will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be </a:t>
            </a:r>
            <a:r>
              <a:rPr lang="it-IT" sz="20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visiting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on site </a:t>
            </a:r>
            <a:r>
              <a:rPr lang="it-IT" sz="20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periodically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. </a:t>
            </a:r>
            <a:r>
              <a:rPr lang="it-IT" sz="20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That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</a:t>
            </a:r>
            <a:r>
              <a:rPr lang="it-IT" sz="20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will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</a:t>
            </a:r>
            <a:r>
              <a:rPr lang="it-IT" sz="20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ensure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a </a:t>
            </a:r>
            <a:r>
              <a:rPr lang="it-IT" sz="20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contiunous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control and check of the </a:t>
            </a:r>
            <a:r>
              <a:rPr lang="it-IT" sz="20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procedures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and </a:t>
            </a:r>
            <a:r>
              <a:rPr lang="it-IT" sz="20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exchange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</a:t>
            </a:r>
            <a:r>
              <a:rPr lang="it-IT" sz="20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feedbacks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.</a:t>
            </a:r>
          </a:p>
          <a:p>
            <a:endParaRPr lang="it-IT" sz="2000" b="1" dirty="0">
              <a:solidFill>
                <a:schemeClr val="tx2">
                  <a:lumMod val="75000"/>
                </a:schemeClr>
              </a:solidFill>
              <a:latin typeface="Century Gothic Bold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5492750" y="1415677"/>
            <a:ext cx="99738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6600" b="1" dirty="0">
                <a:solidFill>
                  <a:srgbClr val="C00000"/>
                </a:solidFill>
                <a:latin typeface="Century Gothic Bold"/>
              </a:rPr>
              <a:t>2°</a:t>
            </a:r>
            <a:endParaRPr lang="it-IT" sz="6600" dirty="0">
              <a:solidFill>
                <a:srgbClr val="C00000"/>
              </a:solidFill>
              <a:latin typeface="Century Gothic Regular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387350" y="1415677"/>
            <a:ext cx="99738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6600" b="1" dirty="0">
                <a:solidFill>
                  <a:srgbClr val="C00000"/>
                </a:solidFill>
                <a:latin typeface="Century Gothic Bold"/>
              </a:rPr>
              <a:t>1°</a:t>
            </a:r>
          </a:p>
        </p:txBody>
      </p:sp>
    </p:spTree>
    <p:extLst>
      <p:ext uri="{BB962C8B-B14F-4D97-AF65-F5344CB8AC3E}">
        <p14:creationId xmlns:p14="http://schemas.microsoft.com/office/powerpoint/2010/main" val="20905489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2003" cy="989990"/>
          </a:xfrm>
          <a:custGeom>
            <a:avLst/>
            <a:gdLst/>
            <a:ahLst/>
            <a:cxnLst/>
            <a:rect l="l" t="t" r="r" b="b"/>
            <a:pathLst>
              <a:path w="10692003" h="989990">
                <a:moveTo>
                  <a:pt x="0" y="990003"/>
                </a:moveTo>
                <a:lnTo>
                  <a:pt x="10692003" y="990003"/>
                </a:lnTo>
                <a:lnTo>
                  <a:pt x="10692003" y="12"/>
                </a:lnTo>
                <a:lnTo>
                  <a:pt x="0" y="12"/>
                </a:lnTo>
                <a:lnTo>
                  <a:pt x="0" y="990003"/>
                </a:lnTo>
              </a:path>
            </a:pathLst>
          </a:custGeom>
          <a:solidFill>
            <a:srgbClr val="2D4778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026011"/>
            <a:ext cx="10692003" cy="3917315"/>
          </a:xfrm>
          <a:custGeom>
            <a:avLst/>
            <a:gdLst/>
            <a:ahLst/>
            <a:cxnLst/>
            <a:rect l="l" t="t" r="r" b="b"/>
            <a:pathLst>
              <a:path w="10692003" h="3917315">
                <a:moveTo>
                  <a:pt x="10692003" y="0"/>
                </a:moveTo>
                <a:lnTo>
                  <a:pt x="0" y="0"/>
                </a:lnTo>
                <a:lnTo>
                  <a:pt x="0" y="3917315"/>
                </a:lnTo>
                <a:lnTo>
                  <a:pt x="10692003" y="1202601"/>
                </a:lnTo>
                <a:lnTo>
                  <a:pt x="10692003" y="0"/>
                </a:lnTo>
                <a:close/>
              </a:path>
            </a:pathLst>
          </a:custGeom>
          <a:solidFill>
            <a:srgbClr val="F9D620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6780341" cy="4721892"/>
          </a:xfrm>
          <a:custGeom>
            <a:avLst/>
            <a:gdLst/>
            <a:ahLst/>
            <a:cxnLst/>
            <a:rect l="l" t="t" r="r" b="b"/>
            <a:pathLst>
              <a:path w="6780341" h="4721892">
                <a:moveTo>
                  <a:pt x="5181461" y="3420602"/>
                </a:moveTo>
                <a:lnTo>
                  <a:pt x="5130861" y="3427220"/>
                </a:lnTo>
                <a:lnTo>
                  <a:pt x="5082217" y="3446179"/>
                </a:lnTo>
                <a:lnTo>
                  <a:pt x="5040906" y="3475234"/>
                </a:lnTo>
                <a:lnTo>
                  <a:pt x="5008171" y="3512388"/>
                </a:lnTo>
                <a:lnTo>
                  <a:pt x="4984937" y="3555744"/>
                </a:lnTo>
                <a:lnTo>
                  <a:pt x="4972132" y="3603403"/>
                </a:lnTo>
                <a:lnTo>
                  <a:pt x="4969847" y="3636627"/>
                </a:lnTo>
                <a:lnTo>
                  <a:pt x="4970683" y="3653464"/>
                </a:lnTo>
                <a:lnTo>
                  <a:pt x="4981515" y="3704028"/>
                </a:lnTo>
                <a:lnTo>
                  <a:pt x="5004114" y="3750540"/>
                </a:lnTo>
                <a:lnTo>
                  <a:pt x="5036072" y="3789091"/>
                </a:lnTo>
                <a:lnTo>
                  <a:pt x="5075497" y="3818760"/>
                </a:lnTo>
                <a:lnTo>
                  <a:pt x="5120497" y="3838623"/>
                </a:lnTo>
                <a:lnTo>
                  <a:pt x="5169179" y="3847757"/>
                </a:lnTo>
                <a:lnTo>
                  <a:pt x="5185898" y="3848258"/>
                </a:lnTo>
                <a:lnTo>
                  <a:pt x="5202745" y="3847429"/>
                </a:lnTo>
                <a:lnTo>
                  <a:pt x="5253358" y="3836629"/>
                </a:lnTo>
                <a:lnTo>
                  <a:pt x="5299823" y="3814005"/>
                </a:lnTo>
                <a:lnTo>
                  <a:pt x="5338342" y="3782024"/>
                </a:lnTo>
                <a:lnTo>
                  <a:pt x="5367985" y="3742585"/>
                </a:lnTo>
                <a:lnTo>
                  <a:pt x="5387821" y="3697591"/>
                </a:lnTo>
                <a:lnTo>
                  <a:pt x="5396919" y="3648941"/>
                </a:lnTo>
                <a:lnTo>
                  <a:pt x="5397405" y="3632241"/>
                </a:lnTo>
                <a:lnTo>
                  <a:pt x="5396560" y="3615416"/>
                </a:lnTo>
                <a:lnTo>
                  <a:pt x="5385692" y="3564900"/>
                </a:lnTo>
                <a:lnTo>
                  <a:pt x="5363109" y="3518386"/>
                </a:lnTo>
                <a:lnTo>
                  <a:pt x="5331172" y="3479819"/>
                </a:lnTo>
                <a:lnTo>
                  <a:pt x="5291774" y="3450130"/>
                </a:lnTo>
                <a:lnTo>
                  <a:pt x="5246808" y="3430248"/>
                </a:lnTo>
                <a:lnTo>
                  <a:pt x="5198165" y="3421103"/>
                </a:lnTo>
                <a:lnTo>
                  <a:pt x="5181461" y="3420602"/>
                </a:lnTo>
              </a:path>
              <a:path w="6780341" h="4721892">
                <a:moveTo>
                  <a:pt x="6564241" y="307659"/>
                </a:moveTo>
                <a:lnTo>
                  <a:pt x="6513633" y="314284"/>
                </a:lnTo>
                <a:lnTo>
                  <a:pt x="6464988" y="333234"/>
                </a:lnTo>
                <a:lnTo>
                  <a:pt x="6423678" y="362264"/>
                </a:lnTo>
                <a:lnTo>
                  <a:pt x="6390951" y="399389"/>
                </a:lnTo>
                <a:lnTo>
                  <a:pt x="6367731" y="442713"/>
                </a:lnTo>
                <a:lnTo>
                  <a:pt x="6354942" y="490343"/>
                </a:lnTo>
                <a:lnTo>
                  <a:pt x="6352668" y="523553"/>
                </a:lnTo>
                <a:lnTo>
                  <a:pt x="6353509" y="540384"/>
                </a:lnTo>
                <a:lnTo>
                  <a:pt x="6364354" y="590941"/>
                </a:lnTo>
                <a:lnTo>
                  <a:pt x="6386931" y="637508"/>
                </a:lnTo>
                <a:lnTo>
                  <a:pt x="6418887" y="676101"/>
                </a:lnTo>
                <a:lnTo>
                  <a:pt x="6458321" y="705792"/>
                </a:lnTo>
                <a:lnTo>
                  <a:pt x="6503334" y="725656"/>
                </a:lnTo>
                <a:lnTo>
                  <a:pt x="6552024" y="734764"/>
                </a:lnTo>
                <a:lnTo>
                  <a:pt x="6568743" y="735250"/>
                </a:lnTo>
                <a:lnTo>
                  <a:pt x="6585589" y="734404"/>
                </a:lnTo>
                <a:lnTo>
                  <a:pt x="6636185" y="723529"/>
                </a:lnTo>
                <a:lnTo>
                  <a:pt x="6682694" y="700938"/>
                </a:lnTo>
                <a:lnTo>
                  <a:pt x="6721238" y="668993"/>
                </a:lnTo>
                <a:lnTo>
                  <a:pt x="6750894" y="629587"/>
                </a:lnTo>
                <a:lnTo>
                  <a:pt x="6770739" y="584616"/>
                </a:lnTo>
                <a:lnTo>
                  <a:pt x="6779850" y="535973"/>
                </a:lnTo>
                <a:lnTo>
                  <a:pt x="6780341" y="519270"/>
                </a:lnTo>
                <a:lnTo>
                  <a:pt x="6779504" y="502440"/>
                </a:lnTo>
                <a:lnTo>
                  <a:pt x="6768672" y="451888"/>
                </a:lnTo>
                <a:lnTo>
                  <a:pt x="6746065" y="405379"/>
                </a:lnTo>
                <a:lnTo>
                  <a:pt x="6714089" y="366824"/>
                </a:lnTo>
                <a:lnTo>
                  <a:pt x="6674644" y="337151"/>
                </a:lnTo>
                <a:lnTo>
                  <a:pt x="6629632" y="317286"/>
                </a:lnTo>
                <a:lnTo>
                  <a:pt x="6580954" y="308156"/>
                </a:lnTo>
                <a:lnTo>
                  <a:pt x="6564241" y="307659"/>
                </a:lnTo>
              </a:path>
              <a:path w="6780341" h="4721892">
                <a:moveTo>
                  <a:pt x="4241655" y="0"/>
                </a:moveTo>
                <a:lnTo>
                  <a:pt x="4229568" y="36700"/>
                </a:lnTo>
                <a:lnTo>
                  <a:pt x="4224230" y="86169"/>
                </a:lnTo>
                <a:lnTo>
                  <a:pt x="4225066" y="103005"/>
                </a:lnTo>
                <a:lnTo>
                  <a:pt x="4235898" y="153565"/>
                </a:lnTo>
                <a:lnTo>
                  <a:pt x="4258503" y="200085"/>
                </a:lnTo>
                <a:lnTo>
                  <a:pt x="4290476" y="238646"/>
                </a:lnTo>
                <a:lnTo>
                  <a:pt x="4329917" y="268323"/>
                </a:lnTo>
                <a:lnTo>
                  <a:pt x="4374927" y="288189"/>
                </a:lnTo>
                <a:lnTo>
                  <a:pt x="4423605" y="297317"/>
                </a:lnTo>
                <a:lnTo>
                  <a:pt x="4440318" y="297814"/>
                </a:lnTo>
                <a:lnTo>
                  <a:pt x="4457158" y="296980"/>
                </a:lnTo>
                <a:lnTo>
                  <a:pt x="4507729" y="286153"/>
                </a:lnTo>
                <a:lnTo>
                  <a:pt x="4554242" y="263559"/>
                </a:lnTo>
                <a:lnTo>
                  <a:pt x="4592798" y="231595"/>
                </a:lnTo>
                <a:lnTo>
                  <a:pt x="4622469" y="192163"/>
                </a:lnTo>
                <a:lnTo>
                  <a:pt x="4642329" y="147162"/>
                </a:lnTo>
                <a:lnTo>
                  <a:pt x="4651452" y="98492"/>
                </a:lnTo>
                <a:lnTo>
                  <a:pt x="4651947" y="81783"/>
                </a:lnTo>
                <a:lnTo>
                  <a:pt x="4651111" y="64947"/>
                </a:lnTo>
                <a:lnTo>
                  <a:pt x="4648911" y="48055"/>
                </a:lnTo>
                <a:lnTo>
                  <a:pt x="4645311" y="31178"/>
                </a:lnTo>
                <a:lnTo>
                  <a:pt x="4640279" y="14386"/>
                </a:lnTo>
                <a:lnTo>
                  <a:pt x="4634661" y="0"/>
                </a:lnTo>
                <a:lnTo>
                  <a:pt x="4241655" y="0"/>
                </a:lnTo>
              </a:path>
              <a:path w="6780341" h="4721892">
                <a:moveTo>
                  <a:pt x="0" y="4721892"/>
                </a:moveTo>
                <a:lnTo>
                  <a:pt x="34613" y="4700522"/>
                </a:lnTo>
                <a:lnTo>
                  <a:pt x="70312" y="4665860"/>
                </a:lnTo>
                <a:lnTo>
                  <a:pt x="96817" y="4624362"/>
                </a:lnTo>
                <a:lnTo>
                  <a:pt x="113200" y="4577928"/>
                </a:lnTo>
                <a:lnTo>
                  <a:pt x="118535" y="4528459"/>
                </a:lnTo>
                <a:lnTo>
                  <a:pt x="117698" y="4511623"/>
                </a:lnTo>
                <a:lnTo>
                  <a:pt x="106861" y="4461063"/>
                </a:lnTo>
                <a:lnTo>
                  <a:pt x="84285" y="4414562"/>
                </a:lnTo>
                <a:lnTo>
                  <a:pt x="52331" y="4376013"/>
                </a:lnTo>
                <a:lnTo>
                  <a:pt x="12901" y="4346342"/>
                </a:lnTo>
                <a:lnTo>
                  <a:pt x="0" y="4339429"/>
                </a:lnTo>
                <a:lnTo>
                  <a:pt x="0" y="4721892"/>
                </a:lnTo>
              </a:path>
              <a:path w="6780341" h="4721892">
                <a:moveTo>
                  <a:pt x="964709" y="4074057"/>
                </a:moveTo>
                <a:lnTo>
                  <a:pt x="914131" y="4080650"/>
                </a:lnTo>
                <a:lnTo>
                  <a:pt x="865500" y="4099588"/>
                </a:lnTo>
                <a:lnTo>
                  <a:pt x="824187" y="4128636"/>
                </a:lnTo>
                <a:lnTo>
                  <a:pt x="791450" y="4165788"/>
                </a:lnTo>
                <a:lnTo>
                  <a:pt x="768216" y="4209144"/>
                </a:lnTo>
                <a:lnTo>
                  <a:pt x="755413" y="4256803"/>
                </a:lnTo>
                <a:lnTo>
                  <a:pt x="753131" y="4290028"/>
                </a:lnTo>
                <a:lnTo>
                  <a:pt x="753969" y="4306865"/>
                </a:lnTo>
                <a:lnTo>
                  <a:pt x="764810" y="4357431"/>
                </a:lnTo>
                <a:lnTo>
                  <a:pt x="787399" y="4403936"/>
                </a:lnTo>
                <a:lnTo>
                  <a:pt x="819347" y="4442481"/>
                </a:lnTo>
                <a:lnTo>
                  <a:pt x="858760" y="4472141"/>
                </a:lnTo>
                <a:lnTo>
                  <a:pt x="903741" y="4491992"/>
                </a:lnTo>
                <a:lnTo>
                  <a:pt x="952396" y="4501109"/>
                </a:lnTo>
                <a:lnTo>
                  <a:pt x="969103" y="4501603"/>
                </a:lnTo>
                <a:lnTo>
                  <a:pt x="985937" y="4500768"/>
                </a:lnTo>
                <a:lnTo>
                  <a:pt x="1036501" y="4489942"/>
                </a:lnTo>
                <a:lnTo>
                  <a:pt x="1083060" y="4467384"/>
                </a:lnTo>
                <a:lnTo>
                  <a:pt x="1121638" y="4435456"/>
                </a:lnTo>
                <a:lnTo>
                  <a:pt x="1151313" y="4396051"/>
                </a:lnTo>
                <a:lnTo>
                  <a:pt x="1171163" y="4351061"/>
                </a:lnTo>
                <a:lnTo>
                  <a:pt x="1180264" y="4302378"/>
                </a:lnTo>
                <a:lnTo>
                  <a:pt x="1180749" y="4285657"/>
                </a:lnTo>
                <a:lnTo>
                  <a:pt x="1179904" y="4268806"/>
                </a:lnTo>
                <a:lnTo>
                  <a:pt x="1169038" y="4218175"/>
                </a:lnTo>
                <a:lnTo>
                  <a:pt x="1146421" y="4171713"/>
                </a:lnTo>
                <a:lnTo>
                  <a:pt x="1114454" y="4133197"/>
                </a:lnTo>
                <a:lnTo>
                  <a:pt x="1075032" y="4103549"/>
                </a:lnTo>
                <a:lnTo>
                  <a:pt x="1030052" y="4083696"/>
                </a:lnTo>
                <a:lnTo>
                  <a:pt x="981410" y="4074561"/>
                </a:lnTo>
                <a:lnTo>
                  <a:pt x="964709" y="4074057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969847" y="3420602"/>
            <a:ext cx="427557" cy="427655"/>
          </a:xfrm>
          <a:custGeom>
            <a:avLst/>
            <a:gdLst/>
            <a:ahLst/>
            <a:cxnLst/>
            <a:rect l="l" t="t" r="r" b="b"/>
            <a:pathLst>
              <a:path w="427557" h="427655">
                <a:moveTo>
                  <a:pt x="415845" y="144298"/>
                </a:moveTo>
                <a:lnTo>
                  <a:pt x="420890" y="161073"/>
                </a:lnTo>
                <a:lnTo>
                  <a:pt x="424501" y="177935"/>
                </a:lnTo>
                <a:lnTo>
                  <a:pt x="426712" y="194814"/>
                </a:lnTo>
                <a:lnTo>
                  <a:pt x="427557" y="211639"/>
                </a:lnTo>
                <a:lnTo>
                  <a:pt x="427072" y="228339"/>
                </a:lnTo>
                <a:lnTo>
                  <a:pt x="417974" y="276989"/>
                </a:lnTo>
                <a:lnTo>
                  <a:pt x="398137" y="321983"/>
                </a:lnTo>
                <a:lnTo>
                  <a:pt x="368494" y="361422"/>
                </a:lnTo>
                <a:lnTo>
                  <a:pt x="329975" y="393403"/>
                </a:lnTo>
                <a:lnTo>
                  <a:pt x="283511" y="416027"/>
                </a:lnTo>
                <a:lnTo>
                  <a:pt x="232898" y="426827"/>
                </a:lnTo>
                <a:lnTo>
                  <a:pt x="216051" y="427655"/>
                </a:lnTo>
                <a:lnTo>
                  <a:pt x="199332" y="427155"/>
                </a:lnTo>
                <a:lnTo>
                  <a:pt x="150650" y="418021"/>
                </a:lnTo>
                <a:lnTo>
                  <a:pt x="105650" y="398158"/>
                </a:lnTo>
                <a:lnTo>
                  <a:pt x="66224" y="368489"/>
                </a:lnTo>
                <a:lnTo>
                  <a:pt x="34266" y="329937"/>
                </a:lnTo>
                <a:lnTo>
                  <a:pt x="11668" y="283426"/>
                </a:lnTo>
                <a:lnTo>
                  <a:pt x="835" y="232861"/>
                </a:lnTo>
                <a:lnTo>
                  <a:pt x="0" y="216025"/>
                </a:lnTo>
                <a:lnTo>
                  <a:pt x="494" y="199314"/>
                </a:lnTo>
                <a:lnTo>
                  <a:pt x="9617" y="150644"/>
                </a:lnTo>
                <a:lnTo>
                  <a:pt x="29477" y="105643"/>
                </a:lnTo>
                <a:lnTo>
                  <a:pt x="59148" y="66210"/>
                </a:lnTo>
                <a:lnTo>
                  <a:pt x="97704" y="34245"/>
                </a:lnTo>
                <a:lnTo>
                  <a:pt x="144217" y="11646"/>
                </a:lnTo>
                <a:lnTo>
                  <a:pt x="194782" y="829"/>
                </a:lnTo>
                <a:lnTo>
                  <a:pt x="211614" y="0"/>
                </a:lnTo>
                <a:lnTo>
                  <a:pt x="228318" y="501"/>
                </a:lnTo>
                <a:lnTo>
                  <a:pt x="276960" y="9646"/>
                </a:lnTo>
                <a:lnTo>
                  <a:pt x="321927" y="29528"/>
                </a:lnTo>
                <a:lnTo>
                  <a:pt x="361324" y="59217"/>
                </a:lnTo>
                <a:lnTo>
                  <a:pt x="393261" y="97784"/>
                </a:lnTo>
                <a:lnTo>
                  <a:pt x="415845" y="144298"/>
                </a:lnTo>
              </a:path>
            </a:pathLst>
          </a:custGeom>
          <a:ln w="6565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352668" y="307659"/>
            <a:ext cx="427673" cy="427591"/>
          </a:xfrm>
          <a:custGeom>
            <a:avLst/>
            <a:gdLst/>
            <a:ahLst/>
            <a:cxnLst/>
            <a:rect l="l" t="t" r="r" b="b"/>
            <a:pathLst>
              <a:path w="427673" h="427591">
                <a:moveTo>
                  <a:pt x="416004" y="144229"/>
                </a:moveTo>
                <a:lnTo>
                  <a:pt x="421035" y="161020"/>
                </a:lnTo>
                <a:lnTo>
                  <a:pt x="424634" y="177894"/>
                </a:lnTo>
                <a:lnTo>
                  <a:pt x="426836" y="194781"/>
                </a:lnTo>
                <a:lnTo>
                  <a:pt x="427673" y="211611"/>
                </a:lnTo>
                <a:lnTo>
                  <a:pt x="427182" y="228314"/>
                </a:lnTo>
                <a:lnTo>
                  <a:pt x="418071" y="276957"/>
                </a:lnTo>
                <a:lnTo>
                  <a:pt x="398226" y="321928"/>
                </a:lnTo>
                <a:lnTo>
                  <a:pt x="368570" y="361333"/>
                </a:lnTo>
                <a:lnTo>
                  <a:pt x="330026" y="393279"/>
                </a:lnTo>
                <a:lnTo>
                  <a:pt x="283517" y="415870"/>
                </a:lnTo>
                <a:lnTo>
                  <a:pt x="232921" y="426745"/>
                </a:lnTo>
                <a:lnTo>
                  <a:pt x="216075" y="427591"/>
                </a:lnTo>
                <a:lnTo>
                  <a:pt x="199356" y="427105"/>
                </a:lnTo>
                <a:lnTo>
                  <a:pt x="150666" y="417996"/>
                </a:lnTo>
                <a:lnTo>
                  <a:pt x="105653" y="398133"/>
                </a:lnTo>
                <a:lnTo>
                  <a:pt x="66219" y="368442"/>
                </a:lnTo>
                <a:lnTo>
                  <a:pt x="34263" y="329849"/>
                </a:lnTo>
                <a:lnTo>
                  <a:pt x="11686" y="283282"/>
                </a:lnTo>
                <a:lnTo>
                  <a:pt x="840" y="232725"/>
                </a:lnTo>
                <a:lnTo>
                  <a:pt x="0" y="215894"/>
                </a:lnTo>
                <a:lnTo>
                  <a:pt x="489" y="199190"/>
                </a:lnTo>
                <a:lnTo>
                  <a:pt x="9595" y="150546"/>
                </a:lnTo>
                <a:lnTo>
                  <a:pt x="29441" y="105576"/>
                </a:lnTo>
                <a:lnTo>
                  <a:pt x="59101" y="66174"/>
                </a:lnTo>
                <a:lnTo>
                  <a:pt x="97653" y="34235"/>
                </a:lnTo>
                <a:lnTo>
                  <a:pt x="144173" y="11654"/>
                </a:lnTo>
                <a:lnTo>
                  <a:pt x="194736" y="832"/>
                </a:lnTo>
                <a:lnTo>
                  <a:pt x="211573" y="0"/>
                </a:lnTo>
                <a:lnTo>
                  <a:pt x="228285" y="497"/>
                </a:lnTo>
                <a:lnTo>
                  <a:pt x="276964" y="9627"/>
                </a:lnTo>
                <a:lnTo>
                  <a:pt x="321976" y="29492"/>
                </a:lnTo>
                <a:lnTo>
                  <a:pt x="361421" y="59165"/>
                </a:lnTo>
                <a:lnTo>
                  <a:pt x="393397" y="97720"/>
                </a:lnTo>
                <a:lnTo>
                  <a:pt x="416004" y="144229"/>
                </a:lnTo>
              </a:path>
            </a:pathLst>
          </a:custGeom>
          <a:ln w="6565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224230" y="0"/>
            <a:ext cx="427716" cy="297814"/>
          </a:xfrm>
          <a:custGeom>
            <a:avLst/>
            <a:gdLst/>
            <a:ahLst/>
            <a:cxnLst/>
            <a:rect l="l" t="t" r="r" b="b"/>
            <a:pathLst>
              <a:path w="427716" h="297814">
                <a:moveTo>
                  <a:pt x="410431" y="0"/>
                </a:moveTo>
                <a:lnTo>
                  <a:pt x="424680" y="48055"/>
                </a:lnTo>
                <a:lnTo>
                  <a:pt x="427716" y="81783"/>
                </a:lnTo>
                <a:lnTo>
                  <a:pt x="427222" y="98492"/>
                </a:lnTo>
                <a:lnTo>
                  <a:pt x="418099" y="147162"/>
                </a:lnTo>
                <a:lnTo>
                  <a:pt x="398239" y="192163"/>
                </a:lnTo>
                <a:lnTo>
                  <a:pt x="368567" y="231595"/>
                </a:lnTo>
                <a:lnTo>
                  <a:pt x="330012" y="263559"/>
                </a:lnTo>
                <a:lnTo>
                  <a:pt x="283498" y="286153"/>
                </a:lnTo>
                <a:lnTo>
                  <a:pt x="232927" y="296980"/>
                </a:lnTo>
                <a:lnTo>
                  <a:pt x="216088" y="297814"/>
                </a:lnTo>
                <a:lnTo>
                  <a:pt x="199375" y="297317"/>
                </a:lnTo>
                <a:lnTo>
                  <a:pt x="150697" y="288189"/>
                </a:lnTo>
                <a:lnTo>
                  <a:pt x="105687" y="268323"/>
                </a:lnTo>
                <a:lnTo>
                  <a:pt x="66246" y="238646"/>
                </a:lnTo>
                <a:lnTo>
                  <a:pt x="34273" y="200085"/>
                </a:lnTo>
                <a:lnTo>
                  <a:pt x="11668" y="153565"/>
                </a:lnTo>
                <a:lnTo>
                  <a:pt x="835" y="103005"/>
                </a:lnTo>
                <a:lnTo>
                  <a:pt x="0" y="86169"/>
                </a:lnTo>
                <a:lnTo>
                  <a:pt x="494" y="69459"/>
                </a:lnTo>
                <a:lnTo>
                  <a:pt x="9617" y="20790"/>
                </a:lnTo>
                <a:lnTo>
                  <a:pt x="17424" y="0"/>
                </a:lnTo>
              </a:path>
            </a:pathLst>
          </a:custGeom>
          <a:ln w="6565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4339429"/>
            <a:ext cx="118535" cy="382463"/>
          </a:xfrm>
          <a:custGeom>
            <a:avLst/>
            <a:gdLst/>
            <a:ahLst/>
            <a:cxnLst/>
            <a:rect l="l" t="t" r="r" b="b"/>
            <a:pathLst>
              <a:path w="118535" h="382463">
                <a:moveTo>
                  <a:pt x="0" y="0"/>
                </a:moveTo>
                <a:lnTo>
                  <a:pt x="39924" y="25661"/>
                </a:lnTo>
                <a:lnTo>
                  <a:pt x="74582" y="61354"/>
                </a:lnTo>
                <a:lnTo>
                  <a:pt x="100495" y="105307"/>
                </a:lnTo>
                <a:lnTo>
                  <a:pt x="115497" y="155302"/>
                </a:lnTo>
                <a:lnTo>
                  <a:pt x="118535" y="189030"/>
                </a:lnTo>
                <a:lnTo>
                  <a:pt x="118042" y="205739"/>
                </a:lnTo>
                <a:lnTo>
                  <a:pt x="108921" y="254408"/>
                </a:lnTo>
                <a:lnTo>
                  <a:pt x="89061" y="299408"/>
                </a:lnTo>
                <a:lnTo>
                  <a:pt x="59388" y="338838"/>
                </a:lnTo>
                <a:lnTo>
                  <a:pt x="20830" y="370798"/>
                </a:lnTo>
                <a:lnTo>
                  <a:pt x="6162" y="379463"/>
                </a:lnTo>
                <a:lnTo>
                  <a:pt x="0" y="382463"/>
                </a:lnTo>
              </a:path>
            </a:pathLst>
          </a:custGeom>
          <a:ln w="6565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53131" y="4074057"/>
            <a:ext cx="427618" cy="427546"/>
          </a:xfrm>
          <a:custGeom>
            <a:avLst/>
            <a:gdLst/>
            <a:ahLst/>
            <a:cxnLst/>
            <a:rect l="l" t="t" r="r" b="b"/>
            <a:pathLst>
              <a:path w="427618" h="427546">
                <a:moveTo>
                  <a:pt x="283370" y="415885"/>
                </a:moveTo>
                <a:lnTo>
                  <a:pt x="266575" y="420914"/>
                </a:lnTo>
                <a:lnTo>
                  <a:pt x="249697" y="424511"/>
                </a:lnTo>
                <a:lnTo>
                  <a:pt x="232806" y="426710"/>
                </a:lnTo>
                <a:lnTo>
                  <a:pt x="215971" y="427546"/>
                </a:lnTo>
                <a:lnTo>
                  <a:pt x="199265" y="427052"/>
                </a:lnTo>
                <a:lnTo>
                  <a:pt x="150610" y="417934"/>
                </a:lnTo>
                <a:lnTo>
                  <a:pt x="105628" y="398083"/>
                </a:lnTo>
                <a:lnTo>
                  <a:pt x="66215" y="368423"/>
                </a:lnTo>
                <a:lnTo>
                  <a:pt x="34267" y="329878"/>
                </a:lnTo>
                <a:lnTo>
                  <a:pt x="11679" y="283373"/>
                </a:lnTo>
                <a:lnTo>
                  <a:pt x="837" y="232808"/>
                </a:lnTo>
                <a:lnTo>
                  <a:pt x="0" y="215970"/>
                </a:lnTo>
                <a:lnTo>
                  <a:pt x="493" y="199259"/>
                </a:lnTo>
                <a:lnTo>
                  <a:pt x="9612" y="150588"/>
                </a:lnTo>
                <a:lnTo>
                  <a:pt x="29472" y="105587"/>
                </a:lnTo>
                <a:lnTo>
                  <a:pt x="59145" y="66156"/>
                </a:lnTo>
                <a:lnTo>
                  <a:pt x="97702" y="34195"/>
                </a:lnTo>
                <a:lnTo>
                  <a:pt x="144216" y="11606"/>
                </a:lnTo>
                <a:lnTo>
                  <a:pt x="194751" y="824"/>
                </a:lnTo>
                <a:lnTo>
                  <a:pt x="211578" y="0"/>
                </a:lnTo>
                <a:lnTo>
                  <a:pt x="228278" y="503"/>
                </a:lnTo>
                <a:lnTo>
                  <a:pt x="276921" y="9638"/>
                </a:lnTo>
                <a:lnTo>
                  <a:pt x="321901" y="29492"/>
                </a:lnTo>
                <a:lnTo>
                  <a:pt x="361322" y="59139"/>
                </a:lnTo>
                <a:lnTo>
                  <a:pt x="393289" y="97656"/>
                </a:lnTo>
                <a:lnTo>
                  <a:pt x="415907" y="144117"/>
                </a:lnTo>
                <a:lnTo>
                  <a:pt x="426772" y="194748"/>
                </a:lnTo>
                <a:lnTo>
                  <a:pt x="427618" y="211599"/>
                </a:lnTo>
                <a:lnTo>
                  <a:pt x="427132" y="228320"/>
                </a:lnTo>
                <a:lnTo>
                  <a:pt x="418032" y="277003"/>
                </a:lnTo>
                <a:lnTo>
                  <a:pt x="398182" y="321993"/>
                </a:lnTo>
                <a:lnTo>
                  <a:pt x="368506" y="361399"/>
                </a:lnTo>
                <a:lnTo>
                  <a:pt x="329928" y="393327"/>
                </a:lnTo>
                <a:lnTo>
                  <a:pt x="283370" y="415885"/>
                </a:lnTo>
              </a:path>
            </a:pathLst>
          </a:custGeom>
          <a:ln w="6565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692609" y="2663276"/>
            <a:ext cx="534415" cy="184061"/>
          </a:xfrm>
          <a:custGeom>
            <a:avLst/>
            <a:gdLst/>
            <a:ahLst/>
            <a:cxnLst/>
            <a:rect l="l" t="t" r="r" b="b"/>
            <a:pathLst>
              <a:path w="534415" h="184061">
                <a:moveTo>
                  <a:pt x="0" y="184061"/>
                </a:moveTo>
                <a:lnTo>
                  <a:pt x="534415" y="0"/>
                </a:lnTo>
              </a:path>
            </a:pathLst>
          </a:custGeom>
          <a:ln w="6565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868072" y="0"/>
            <a:ext cx="4943924" cy="3879965"/>
          </a:xfrm>
          <a:custGeom>
            <a:avLst/>
            <a:gdLst/>
            <a:ahLst/>
            <a:cxnLst/>
            <a:rect l="l" t="t" r="r" b="b"/>
            <a:pathLst>
              <a:path w="4943924" h="3879965">
                <a:moveTo>
                  <a:pt x="388975" y="2653065"/>
                </a:moveTo>
                <a:lnTo>
                  <a:pt x="912507" y="2472852"/>
                </a:lnTo>
                <a:lnTo>
                  <a:pt x="3078505" y="3529289"/>
                </a:lnTo>
                <a:lnTo>
                  <a:pt x="3071152" y="3612804"/>
                </a:lnTo>
                <a:lnTo>
                  <a:pt x="3070336" y="3625496"/>
                </a:lnTo>
                <a:lnTo>
                  <a:pt x="3073566" y="3675942"/>
                </a:lnTo>
                <a:lnTo>
                  <a:pt x="3090233" y="3731779"/>
                </a:lnTo>
                <a:lnTo>
                  <a:pt x="3109007" y="3766770"/>
                </a:lnTo>
                <a:lnTo>
                  <a:pt x="3132535" y="3797641"/>
                </a:lnTo>
                <a:lnTo>
                  <a:pt x="3160174" y="3824084"/>
                </a:lnTo>
                <a:lnTo>
                  <a:pt x="3207928" y="3854765"/>
                </a:lnTo>
                <a:lnTo>
                  <a:pt x="3261305" y="3873741"/>
                </a:lnTo>
                <a:lnTo>
                  <a:pt x="3318129" y="3879965"/>
                </a:lnTo>
                <a:lnTo>
                  <a:pt x="3337461" y="3879026"/>
                </a:lnTo>
                <a:lnTo>
                  <a:pt x="3376225" y="3872396"/>
                </a:lnTo>
                <a:lnTo>
                  <a:pt x="3414222" y="3859303"/>
                </a:lnTo>
                <a:lnTo>
                  <a:pt x="3448837" y="3840658"/>
                </a:lnTo>
                <a:lnTo>
                  <a:pt x="3479407" y="3817223"/>
                </a:lnTo>
                <a:lnTo>
                  <a:pt x="3516983" y="3774516"/>
                </a:lnTo>
                <a:lnTo>
                  <a:pt x="3543673" y="3724698"/>
                </a:lnTo>
                <a:lnTo>
                  <a:pt x="3558405" y="3669965"/>
                </a:lnTo>
                <a:lnTo>
                  <a:pt x="3561053" y="3631832"/>
                </a:lnTo>
                <a:lnTo>
                  <a:pt x="3560107" y="3612516"/>
                </a:lnTo>
                <a:lnTo>
                  <a:pt x="3553473" y="3573793"/>
                </a:lnTo>
                <a:lnTo>
                  <a:pt x="3540388" y="3535807"/>
                </a:lnTo>
                <a:lnTo>
                  <a:pt x="3521758" y="3501161"/>
                </a:lnTo>
                <a:lnTo>
                  <a:pt x="3498344" y="3470562"/>
                </a:lnTo>
                <a:lnTo>
                  <a:pt x="3455670" y="3432948"/>
                </a:lnTo>
                <a:lnTo>
                  <a:pt x="3405874" y="3406229"/>
                </a:lnTo>
                <a:lnTo>
                  <a:pt x="3351145" y="3391479"/>
                </a:lnTo>
                <a:lnTo>
                  <a:pt x="3312997" y="3388824"/>
                </a:lnTo>
                <a:lnTo>
                  <a:pt x="3293668" y="3389770"/>
                </a:lnTo>
                <a:lnTo>
                  <a:pt x="3254903" y="3396405"/>
                </a:lnTo>
                <a:lnTo>
                  <a:pt x="3211857" y="3411841"/>
                </a:lnTo>
                <a:lnTo>
                  <a:pt x="3178630" y="3430719"/>
                </a:lnTo>
                <a:lnTo>
                  <a:pt x="3094062" y="3501501"/>
                </a:lnTo>
                <a:lnTo>
                  <a:pt x="920508" y="2441382"/>
                </a:lnTo>
                <a:lnTo>
                  <a:pt x="916724" y="2439540"/>
                </a:lnTo>
                <a:lnTo>
                  <a:pt x="912368" y="2439248"/>
                </a:lnTo>
                <a:lnTo>
                  <a:pt x="908494" y="2440696"/>
                </a:lnTo>
                <a:lnTo>
                  <a:pt x="378612" y="2622979"/>
                </a:lnTo>
                <a:lnTo>
                  <a:pt x="194703" y="2088385"/>
                </a:lnTo>
                <a:lnTo>
                  <a:pt x="4459135" y="620557"/>
                </a:lnTo>
                <a:lnTo>
                  <a:pt x="4513148" y="682266"/>
                </a:lnTo>
                <a:lnTo>
                  <a:pt x="4523270" y="693174"/>
                </a:lnTo>
                <a:lnTo>
                  <a:pt x="4556811" y="721624"/>
                </a:lnTo>
                <a:lnTo>
                  <a:pt x="4594328" y="743423"/>
                </a:lnTo>
                <a:lnTo>
                  <a:pt x="4634817" y="758265"/>
                </a:lnTo>
                <a:lnTo>
                  <a:pt x="4677272" y="765841"/>
                </a:lnTo>
                <a:lnTo>
                  <a:pt x="4706172" y="766704"/>
                </a:lnTo>
                <a:lnTo>
                  <a:pt x="4720689" y="765845"/>
                </a:lnTo>
                <a:lnTo>
                  <a:pt x="4764062" y="757968"/>
                </a:lnTo>
                <a:lnTo>
                  <a:pt x="4814887" y="737553"/>
                </a:lnTo>
                <a:lnTo>
                  <a:pt x="4847540" y="716456"/>
                </a:lnTo>
                <a:lnTo>
                  <a:pt x="4875981" y="690895"/>
                </a:lnTo>
                <a:lnTo>
                  <a:pt x="4910051" y="645602"/>
                </a:lnTo>
                <a:lnTo>
                  <a:pt x="4932864" y="593915"/>
                </a:lnTo>
                <a:lnTo>
                  <a:pt x="4943352" y="538021"/>
                </a:lnTo>
                <a:lnTo>
                  <a:pt x="4943924" y="518833"/>
                </a:lnTo>
                <a:lnTo>
                  <a:pt x="4942970" y="499502"/>
                </a:lnTo>
                <a:lnTo>
                  <a:pt x="4936320" y="460735"/>
                </a:lnTo>
                <a:lnTo>
                  <a:pt x="4923244" y="422731"/>
                </a:lnTo>
                <a:lnTo>
                  <a:pt x="4904635" y="388106"/>
                </a:lnTo>
                <a:lnTo>
                  <a:pt x="4881225" y="357528"/>
                </a:lnTo>
                <a:lnTo>
                  <a:pt x="4838537" y="319942"/>
                </a:lnTo>
                <a:lnTo>
                  <a:pt x="4788712" y="293245"/>
                </a:lnTo>
                <a:lnTo>
                  <a:pt x="4733949" y="278511"/>
                </a:lnTo>
                <a:lnTo>
                  <a:pt x="4695780" y="275863"/>
                </a:lnTo>
                <a:lnTo>
                  <a:pt x="4676443" y="276810"/>
                </a:lnTo>
                <a:lnTo>
                  <a:pt x="4637668" y="283446"/>
                </a:lnTo>
                <a:lnTo>
                  <a:pt x="4590907" y="300588"/>
                </a:lnTo>
                <a:lnTo>
                  <a:pt x="4553406" y="323242"/>
                </a:lnTo>
                <a:lnTo>
                  <a:pt x="4520918" y="351845"/>
                </a:lnTo>
                <a:lnTo>
                  <a:pt x="4494055" y="385538"/>
                </a:lnTo>
                <a:lnTo>
                  <a:pt x="4473427" y="423464"/>
                </a:lnTo>
                <a:lnTo>
                  <a:pt x="4459644" y="464765"/>
                </a:lnTo>
                <a:lnTo>
                  <a:pt x="4453318" y="508581"/>
                </a:lnTo>
                <a:lnTo>
                  <a:pt x="4448759" y="590471"/>
                </a:lnTo>
                <a:lnTo>
                  <a:pt x="184264" y="2058426"/>
                </a:lnTo>
                <a:lnTo>
                  <a:pt x="0" y="1523845"/>
                </a:lnTo>
                <a:lnTo>
                  <a:pt x="2229726" y="756384"/>
                </a:lnTo>
                <a:lnTo>
                  <a:pt x="2233726" y="754999"/>
                </a:lnTo>
                <a:lnTo>
                  <a:pt x="2237117" y="752142"/>
                </a:lnTo>
                <a:lnTo>
                  <a:pt x="2238959" y="748370"/>
                </a:lnTo>
                <a:lnTo>
                  <a:pt x="2450147" y="315046"/>
                </a:lnTo>
                <a:lnTo>
                  <a:pt x="2537472" y="326933"/>
                </a:lnTo>
                <a:lnTo>
                  <a:pt x="2550132" y="328344"/>
                </a:lnTo>
                <a:lnTo>
                  <a:pt x="2562788" y="329117"/>
                </a:lnTo>
                <a:lnTo>
                  <a:pt x="2575423" y="329247"/>
                </a:lnTo>
                <a:lnTo>
                  <a:pt x="2588019" y="328732"/>
                </a:lnTo>
                <a:lnTo>
                  <a:pt x="2637677" y="320119"/>
                </a:lnTo>
                <a:lnTo>
                  <a:pt x="2686421" y="300298"/>
                </a:lnTo>
                <a:lnTo>
                  <a:pt x="2719107" y="279179"/>
                </a:lnTo>
                <a:lnTo>
                  <a:pt x="2747568" y="253599"/>
                </a:lnTo>
                <a:lnTo>
                  <a:pt x="2781654" y="208284"/>
                </a:lnTo>
                <a:lnTo>
                  <a:pt x="2804476" y="156583"/>
                </a:lnTo>
                <a:lnTo>
                  <a:pt x="2814976" y="100689"/>
                </a:lnTo>
                <a:lnTo>
                  <a:pt x="2815556" y="81504"/>
                </a:lnTo>
                <a:lnTo>
                  <a:pt x="2814610" y="62178"/>
                </a:lnTo>
                <a:lnTo>
                  <a:pt x="2812100" y="42791"/>
                </a:lnTo>
                <a:lnTo>
                  <a:pt x="2807986" y="23426"/>
                </a:lnTo>
                <a:lnTo>
                  <a:pt x="2802229" y="4163"/>
                </a:lnTo>
                <a:lnTo>
                  <a:pt x="2800600" y="0"/>
                </a:lnTo>
              </a:path>
            </a:pathLst>
          </a:custGeom>
          <a:ln w="6565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436703" y="0"/>
            <a:ext cx="2855836" cy="1493758"/>
          </a:xfrm>
          <a:custGeom>
            <a:avLst/>
            <a:gdLst/>
            <a:ahLst/>
            <a:cxnLst/>
            <a:rect l="l" t="t" r="r" b="b"/>
            <a:pathLst>
              <a:path w="2855836" h="1493758">
                <a:moveTo>
                  <a:pt x="2770840" y="0"/>
                </a:moveTo>
                <a:lnTo>
                  <a:pt x="2758357" y="48414"/>
                </a:lnTo>
                <a:lnTo>
                  <a:pt x="2755724" y="86563"/>
                </a:lnTo>
                <a:lnTo>
                  <a:pt x="2756679" y="105893"/>
                </a:lnTo>
                <a:lnTo>
                  <a:pt x="2763332" y="144657"/>
                </a:lnTo>
                <a:lnTo>
                  <a:pt x="2778789" y="187602"/>
                </a:lnTo>
                <a:lnTo>
                  <a:pt x="2797717" y="220758"/>
                </a:lnTo>
                <a:lnTo>
                  <a:pt x="2855836" y="295501"/>
                </a:lnTo>
                <a:lnTo>
                  <a:pt x="2644648" y="728507"/>
                </a:lnTo>
                <a:lnTo>
                  <a:pt x="421017" y="1493758"/>
                </a:lnTo>
                <a:lnTo>
                  <a:pt x="0" y="271828"/>
                </a:lnTo>
                <a:lnTo>
                  <a:pt x="132595" y="0"/>
                </a:lnTo>
              </a:path>
            </a:pathLst>
          </a:custGeom>
          <a:ln w="6565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-32829" y="0"/>
            <a:ext cx="2379701" cy="48225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500337" y="4949084"/>
            <a:ext cx="34213" cy="30492"/>
          </a:xfrm>
          <a:custGeom>
            <a:avLst/>
            <a:gdLst/>
            <a:ahLst/>
            <a:cxnLst/>
            <a:rect l="l" t="t" r="r" b="b"/>
            <a:pathLst>
              <a:path w="34213" h="30492">
                <a:moveTo>
                  <a:pt x="0" y="15246"/>
                </a:moveTo>
                <a:lnTo>
                  <a:pt x="34213" y="15246"/>
                </a:lnTo>
              </a:path>
            </a:pathLst>
          </a:custGeom>
          <a:ln w="31762">
            <a:solidFill>
              <a:srgbClr val="EFF5F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469844" y="4931971"/>
            <a:ext cx="95211" cy="0"/>
          </a:xfrm>
          <a:custGeom>
            <a:avLst/>
            <a:gdLst/>
            <a:ahLst/>
            <a:cxnLst/>
            <a:rect l="l" t="t" r="r" b="b"/>
            <a:pathLst>
              <a:path w="95211">
                <a:moveTo>
                  <a:pt x="0" y="0"/>
                </a:moveTo>
                <a:lnTo>
                  <a:pt x="95211" y="0"/>
                </a:lnTo>
              </a:path>
            </a:pathLst>
          </a:custGeom>
          <a:ln w="35496">
            <a:solidFill>
              <a:srgbClr val="EFF5F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500337" y="4884365"/>
            <a:ext cx="34213" cy="30492"/>
          </a:xfrm>
          <a:custGeom>
            <a:avLst/>
            <a:gdLst/>
            <a:ahLst/>
            <a:cxnLst/>
            <a:rect l="l" t="t" r="r" b="b"/>
            <a:pathLst>
              <a:path w="34213" h="30492">
                <a:moveTo>
                  <a:pt x="0" y="15246"/>
                </a:moveTo>
                <a:lnTo>
                  <a:pt x="34213" y="15246"/>
                </a:lnTo>
              </a:path>
            </a:pathLst>
          </a:custGeom>
          <a:ln w="31762">
            <a:solidFill>
              <a:srgbClr val="EFF5F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522334" y="1205980"/>
            <a:ext cx="8456815" cy="15220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it-IT" sz="2800" b="1" dirty="0" err="1">
                <a:solidFill>
                  <a:srgbClr val="2D4778"/>
                </a:solidFill>
                <a:latin typeface="Century Gothic Bold"/>
                <a:cs typeface="Arial"/>
              </a:rPr>
              <a:t>We</a:t>
            </a:r>
            <a:r>
              <a:rPr lang="it-IT" sz="2800" b="1" dirty="0">
                <a:solidFill>
                  <a:srgbClr val="2D4778"/>
                </a:solidFill>
                <a:latin typeface="Century Gothic Bold"/>
                <a:cs typeface="Arial"/>
              </a:rPr>
              <a:t> are </a:t>
            </a:r>
            <a:r>
              <a:rPr lang="it-IT" sz="2800" b="1" dirty="0" err="1">
                <a:solidFill>
                  <a:srgbClr val="2D4778"/>
                </a:solidFill>
                <a:latin typeface="Century Gothic Bold"/>
                <a:cs typeface="Arial"/>
              </a:rPr>
              <a:t>looking</a:t>
            </a:r>
            <a:r>
              <a:rPr lang="it-IT" sz="2800" b="1" dirty="0">
                <a:solidFill>
                  <a:srgbClr val="2D4778"/>
                </a:solidFill>
                <a:latin typeface="Century Gothic Bold"/>
                <a:cs typeface="Arial"/>
              </a:rPr>
              <a:t> for </a:t>
            </a:r>
            <a:r>
              <a:rPr lang="it-IT" sz="2800" b="1" dirty="0">
                <a:solidFill>
                  <a:srgbClr val="C5272C"/>
                </a:solidFill>
                <a:latin typeface="Century Gothic Bold"/>
                <a:cs typeface="Arial"/>
              </a:rPr>
              <a:t>INVESTORS</a:t>
            </a:r>
            <a:r>
              <a:rPr sz="2800" b="1" dirty="0">
                <a:solidFill>
                  <a:srgbClr val="C5272C"/>
                </a:solidFill>
                <a:latin typeface="Century Gothic Bold"/>
                <a:cs typeface="Arial"/>
              </a:rPr>
              <a:t> O</a:t>
            </a:r>
            <a:r>
              <a:rPr lang="it-IT" sz="2800" b="1" dirty="0">
                <a:solidFill>
                  <a:srgbClr val="C5272C"/>
                </a:solidFill>
                <a:latin typeface="Century Gothic Bold"/>
                <a:cs typeface="Arial"/>
              </a:rPr>
              <a:t>R </a:t>
            </a:r>
            <a:r>
              <a:rPr sz="2800" b="1" dirty="0">
                <a:solidFill>
                  <a:srgbClr val="C5272C"/>
                </a:solidFill>
                <a:latin typeface="Century Gothic Bold"/>
                <a:cs typeface="Arial"/>
              </a:rPr>
              <a:t>PARTNERS</a:t>
            </a:r>
            <a:endParaRPr sz="2800" b="1" dirty="0">
              <a:latin typeface="Century Gothic Bold"/>
              <a:cs typeface="Arial"/>
            </a:endParaRPr>
          </a:p>
          <a:p>
            <a:pPr>
              <a:lnSpc>
                <a:spcPts val="550"/>
              </a:lnSpc>
              <a:spcBef>
                <a:spcPts val="10"/>
              </a:spcBef>
            </a:pPr>
            <a:endParaRPr sz="2800" dirty="0">
              <a:latin typeface="Century Gothic Regular"/>
            </a:endParaRPr>
          </a:p>
          <a:p>
            <a:pPr marL="1663064" marR="922019" indent="-1651000">
              <a:lnSpc>
                <a:spcPts val="3600"/>
              </a:lnSpc>
            </a:pPr>
            <a:r>
              <a:rPr lang="it-IT" sz="2800" b="1" dirty="0" err="1">
                <a:solidFill>
                  <a:srgbClr val="2D4778"/>
                </a:solidFill>
                <a:latin typeface="Century Gothic Bold"/>
                <a:cs typeface="Arial"/>
              </a:rPr>
              <a:t>who</a:t>
            </a:r>
            <a:r>
              <a:rPr lang="it-IT" sz="2800" b="1" dirty="0">
                <a:solidFill>
                  <a:srgbClr val="2D4778"/>
                </a:solidFill>
                <a:latin typeface="Century Gothic Bold"/>
                <a:cs typeface="Arial"/>
              </a:rPr>
              <a:t> are </a:t>
            </a:r>
            <a:r>
              <a:rPr lang="it-IT" sz="2800" b="1" dirty="0" err="1">
                <a:solidFill>
                  <a:srgbClr val="2D4778"/>
                </a:solidFill>
                <a:latin typeface="Century Gothic Bold"/>
                <a:cs typeface="Arial"/>
              </a:rPr>
              <a:t>willing</a:t>
            </a:r>
            <a:r>
              <a:rPr lang="it-IT" sz="2800" b="1" dirty="0">
                <a:solidFill>
                  <a:srgbClr val="2D4778"/>
                </a:solidFill>
                <a:latin typeface="Century Gothic Bold"/>
                <a:cs typeface="Arial"/>
              </a:rPr>
              <a:t> to </a:t>
            </a:r>
            <a:r>
              <a:rPr lang="it-IT" sz="2800" b="1" dirty="0" err="1">
                <a:solidFill>
                  <a:srgbClr val="2D4778"/>
                </a:solidFill>
                <a:latin typeface="Century Gothic Bold"/>
                <a:cs typeface="Arial"/>
              </a:rPr>
              <a:t>invest</a:t>
            </a:r>
            <a:r>
              <a:rPr lang="it-IT" sz="2800" b="1" dirty="0">
                <a:solidFill>
                  <a:srgbClr val="2D4778"/>
                </a:solidFill>
                <a:latin typeface="Century Gothic Bold"/>
                <a:cs typeface="Arial"/>
              </a:rPr>
              <a:t> in the </a:t>
            </a:r>
            <a:r>
              <a:rPr lang="it-IT" sz="2800" b="1" dirty="0" err="1">
                <a:solidFill>
                  <a:srgbClr val="2D4778"/>
                </a:solidFill>
                <a:latin typeface="Century Gothic Bold"/>
                <a:cs typeface="Arial"/>
              </a:rPr>
              <a:t>healthcare</a:t>
            </a:r>
            <a:r>
              <a:rPr lang="it-IT" sz="2800" b="1" dirty="0">
                <a:solidFill>
                  <a:srgbClr val="2D4778"/>
                </a:solidFill>
                <a:latin typeface="Century Gothic Bold"/>
                <a:cs typeface="Arial"/>
              </a:rPr>
              <a:t> and </a:t>
            </a:r>
            <a:r>
              <a:rPr lang="it-IT" sz="2800" b="1" dirty="0" err="1">
                <a:solidFill>
                  <a:srgbClr val="2D4778"/>
                </a:solidFill>
                <a:latin typeface="Century Gothic Bold"/>
                <a:cs typeface="Arial"/>
              </a:rPr>
              <a:t>rehabilitation</a:t>
            </a:r>
            <a:r>
              <a:rPr lang="it-IT" sz="2800" b="1" dirty="0">
                <a:solidFill>
                  <a:srgbClr val="2D4778"/>
                </a:solidFill>
                <a:latin typeface="Century Gothic Bold"/>
                <a:cs typeface="Arial"/>
              </a:rPr>
              <a:t> </a:t>
            </a:r>
            <a:r>
              <a:rPr lang="it-IT" sz="2800" b="1" dirty="0" err="1">
                <a:solidFill>
                  <a:srgbClr val="2D4778"/>
                </a:solidFill>
                <a:latin typeface="Century Gothic Bold"/>
                <a:cs typeface="Arial"/>
              </a:rPr>
              <a:t>businness</a:t>
            </a:r>
            <a:r>
              <a:rPr sz="2800" b="1" dirty="0">
                <a:solidFill>
                  <a:srgbClr val="2D4778"/>
                </a:solidFill>
                <a:latin typeface="Century Gothic Bold"/>
                <a:cs typeface="Arial"/>
              </a:rPr>
              <a:t>. </a:t>
            </a:r>
            <a:endParaRPr lang="it-IT" sz="2800" b="1" dirty="0">
              <a:solidFill>
                <a:srgbClr val="2D4778"/>
              </a:solidFill>
              <a:latin typeface="Century Gothic Bold"/>
              <a:cs typeface="Arial"/>
            </a:endParaRPr>
          </a:p>
          <a:p>
            <a:pPr marL="1663064" marR="922019" indent="-1651000">
              <a:lnSpc>
                <a:spcPts val="3600"/>
              </a:lnSpc>
            </a:pPr>
            <a:r>
              <a:rPr lang="it-IT" sz="2800" b="1" dirty="0">
                <a:solidFill>
                  <a:srgbClr val="2D4778"/>
                </a:solidFill>
                <a:latin typeface="Century Gothic Bold"/>
                <a:cs typeface="Arial"/>
              </a:rPr>
              <a:t>                </a:t>
            </a:r>
            <a:r>
              <a:rPr lang="it-IT" sz="2800" b="1" dirty="0" err="1">
                <a:solidFill>
                  <a:srgbClr val="2D4778"/>
                </a:solidFill>
                <a:latin typeface="Century Gothic Bold"/>
                <a:cs typeface="Arial"/>
              </a:rPr>
              <a:t>We</a:t>
            </a:r>
            <a:r>
              <a:rPr lang="it-IT" sz="2800" b="1" dirty="0">
                <a:solidFill>
                  <a:srgbClr val="2D4778"/>
                </a:solidFill>
                <a:latin typeface="Century Gothic Bold"/>
                <a:cs typeface="Arial"/>
              </a:rPr>
              <a:t> </a:t>
            </a:r>
            <a:r>
              <a:rPr lang="it-IT" sz="2800" b="1" dirty="0" err="1">
                <a:solidFill>
                  <a:srgbClr val="2D4778"/>
                </a:solidFill>
                <a:latin typeface="Century Gothic Bold"/>
                <a:cs typeface="Arial"/>
              </a:rPr>
              <a:t>give</a:t>
            </a:r>
            <a:r>
              <a:rPr lang="it-IT" sz="2800" b="1" dirty="0">
                <a:solidFill>
                  <a:srgbClr val="2D4778"/>
                </a:solidFill>
                <a:latin typeface="Century Gothic Bold"/>
                <a:cs typeface="Arial"/>
              </a:rPr>
              <a:t> support for</a:t>
            </a:r>
            <a:r>
              <a:rPr sz="3300" b="1" dirty="0">
                <a:solidFill>
                  <a:srgbClr val="2D4778"/>
                </a:solidFill>
                <a:latin typeface="Century Gothic Bold"/>
                <a:cs typeface="Arial"/>
              </a:rPr>
              <a:t>:</a:t>
            </a:r>
            <a:endParaRPr sz="3300" b="1" dirty="0">
              <a:latin typeface="Century Gothic Bold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314065" y="3840479"/>
            <a:ext cx="1954822" cy="443395"/>
          </a:xfrm>
          <a:custGeom>
            <a:avLst/>
            <a:gdLst/>
            <a:ahLst/>
            <a:cxnLst/>
            <a:rect l="l" t="t" r="r" b="b"/>
            <a:pathLst>
              <a:path w="1954822" h="443395">
                <a:moveTo>
                  <a:pt x="0" y="443395"/>
                </a:moveTo>
                <a:lnTo>
                  <a:pt x="1954822" y="443395"/>
                </a:lnTo>
                <a:lnTo>
                  <a:pt x="1954822" y="0"/>
                </a:lnTo>
                <a:lnTo>
                  <a:pt x="0" y="0"/>
                </a:lnTo>
                <a:lnTo>
                  <a:pt x="0" y="443395"/>
                </a:lnTo>
                <a:close/>
              </a:path>
            </a:pathLst>
          </a:custGeom>
          <a:solidFill>
            <a:srgbClr val="2D4778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832068" y="3840479"/>
            <a:ext cx="4498492" cy="443395"/>
          </a:xfrm>
          <a:custGeom>
            <a:avLst/>
            <a:gdLst/>
            <a:ahLst/>
            <a:cxnLst/>
            <a:rect l="l" t="t" r="r" b="b"/>
            <a:pathLst>
              <a:path w="4498492" h="443395">
                <a:moveTo>
                  <a:pt x="0" y="443395"/>
                </a:moveTo>
                <a:lnTo>
                  <a:pt x="4498492" y="443395"/>
                </a:lnTo>
                <a:lnTo>
                  <a:pt x="4498492" y="0"/>
                </a:lnTo>
                <a:lnTo>
                  <a:pt x="0" y="0"/>
                </a:lnTo>
                <a:lnTo>
                  <a:pt x="0" y="443395"/>
                </a:lnTo>
                <a:close/>
              </a:path>
            </a:pathLst>
          </a:custGeom>
          <a:solidFill>
            <a:srgbClr val="2D4778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314065" y="5069420"/>
            <a:ext cx="7021474" cy="443382"/>
          </a:xfrm>
          <a:custGeom>
            <a:avLst/>
            <a:gdLst/>
            <a:ahLst/>
            <a:cxnLst/>
            <a:rect l="l" t="t" r="r" b="b"/>
            <a:pathLst>
              <a:path w="7021474" h="443382">
                <a:moveTo>
                  <a:pt x="0" y="443382"/>
                </a:moveTo>
                <a:lnTo>
                  <a:pt x="7021474" y="443382"/>
                </a:lnTo>
                <a:lnTo>
                  <a:pt x="7021474" y="0"/>
                </a:lnTo>
                <a:lnTo>
                  <a:pt x="0" y="0"/>
                </a:lnTo>
                <a:lnTo>
                  <a:pt x="0" y="443382"/>
                </a:lnTo>
                <a:close/>
              </a:path>
            </a:pathLst>
          </a:custGeom>
          <a:solidFill>
            <a:srgbClr val="2D4778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869914" y="5556110"/>
            <a:ext cx="4467885" cy="314070"/>
          </a:xfrm>
          <a:custGeom>
            <a:avLst/>
            <a:gdLst/>
            <a:ahLst/>
            <a:cxnLst/>
            <a:rect l="l" t="t" r="r" b="b"/>
            <a:pathLst>
              <a:path w="4467885" h="314071">
                <a:moveTo>
                  <a:pt x="0" y="314070"/>
                </a:moveTo>
                <a:lnTo>
                  <a:pt x="4467885" y="314070"/>
                </a:lnTo>
                <a:lnTo>
                  <a:pt x="4467885" y="0"/>
                </a:lnTo>
                <a:lnTo>
                  <a:pt x="0" y="0"/>
                </a:lnTo>
                <a:lnTo>
                  <a:pt x="0" y="314070"/>
                </a:lnTo>
                <a:close/>
              </a:path>
            </a:pathLst>
          </a:custGeom>
          <a:solidFill>
            <a:srgbClr val="2D4778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716751" y="3908854"/>
            <a:ext cx="1166399" cy="3187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900" b="1" dirty="0">
                <a:solidFill>
                  <a:srgbClr val="FFFFFF"/>
                </a:solidFill>
                <a:latin typeface="Century Gothic Bold"/>
                <a:cs typeface="Arial"/>
              </a:rPr>
              <a:t>Design</a:t>
            </a:r>
            <a:endParaRPr sz="1900" b="1" dirty="0">
              <a:latin typeface="Century Gothic Bold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282223" y="4646225"/>
            <a:ext cx="1267663" cy="1267675"/>
          </a:xfrm>
          <a:custGeom>
            <a:avLst/>
            <a:gdLst/>
            <a:ahLst/>
            <a:cxnLst/>
            <a:rect l="l" t="t" r="r" b="b"/>
            <a:pathLst>
              <a:path w="1267663" h="1267675">
                <a:moveTo>
                  <a:pt x="633831" y="0"/>
                </a:moveTo>
                <a:lnTo>
                  <a:pt x="581848" y="2101"/>
                </a:lnTo>
                <a:lnTo>
                  <a:pt x="531022" y="8296"/>
                </a:lnTo>
                <a:lnTo>
                  <a:pt x="481516" y="18422"/>
                </a:lnTo>
                <a:lnTo>
                  <a:pt x="433493" y="32316"/>
                </a:lnTo>
                <a:lnTo>
                  <a:pt x="387118" y="49814"/>
                </a:lnTo>
                <a:lnTo>
                  <a:pt x="342551" y="70753"/>
                </a:lnTo>
                <a:lnTo>
                  <a:pt x="299958" y="94970"/>
                </a:lnTo>
                <a:lnTo>
                  <a:pt x="259501" y="122303"/>
                </a:lnTo>
                <a:lnTo>
                  <a:pt x="221343" y="152587"/>
                </a:lnTo>
                <a:lnTo>
                  <a:pt x="185647" y="185659"/>
                </a:lnTo>
                <a:lnTo>
                  <a:pt x="152576" y="221357"/>
                </a:lnTo>
                <a:lnTo>
                  <a:pt x="122294" y="259517"/>
                </a:lnTo>
                <a:lnTo>
                  <a:pt x="94963" y="299976"/>
                </a:lnTo>
                <a:lnTo>
                  <a:pt x="70748" y="342571"/>
                </a:lnTo>
                <a:lnTo>
                  <a:pt x="49810" y="387139"/>
                </a:lnTo>
                <a:lnTo>
                  <a:pt x="32313" y="433516"/>
                </a:lnTo>
                <a:lnTo>
                  <a:pt x="18421" y="481540"/>
                </a:lnTo>
                <a:lnTo>
                  <a:pt x="8295" y="531046"/>
                </a:lnTo>
                <a:lnTo>
                  <a:pt x="2101" y="581873"/>
                </a:lnTo>
                <a:lnTo>
                  <a:pt x="0" y="633857"/>
                </a:lnTo>
                <a:lnTo>
                  <a:pt x="2101" y="685840"/>
                </a:lnTo>
                <a:lnTo>
                  <a:pt x="8295" y="736666"/>
                </a:lnTo>
                <a:lnTo>
                  <a:pt x="18421" y="786171"/>
                </a:lnTo>
                <a:lnTo>
                  <a:pt x="32313" y="834193"/>
                </a:lnTo>
                <a:lnTo>
                  <a:pt x="49810" y="880568"/>
                </a:lnTo>
                <a:lnTo>
                  <a:pt x="70748" y="925133"/>
                </a:lnTo>
                <a:lnTo>
                  <a:pt x="94963" y="967726"/>
                </a:lnTo>
                <a:lnTo>
                  <a:pt x="122294" y="1008182"/>
                </a:lnTo>
                <a:lnTo>
                  <a:pt x="152576" y="1046340"/>
                </a:lnTo>
                <a:lnTo>
                  <a:pt x="185647" y="1082035"/>
                </a:lnTo>
                <a:lnTo>
                  <a:pt x="221343" y="1115104"/>
                </a:lnTo>
                <a:lnTo>
                  <a:pt x="259501" y="1145386"/>
                </a:lnTo>
                <a:lnTo>
                  <a:pt x="299958" y="1172715"/>
                </a:lnTo>
                <a:lnTo>
                  <a:pt x="342551" y="1196930"/>
                </a:lnTo>
                <a:lnTo>
                  <a:pt x="387118" y="1217867"/>
                </a:lnTo>
                <a:lnTo>
                  <a:pt x="433493" y="1235363"/>
                </a:lnTo>
                <a:lnTo>
                  <a:pt x="481516" y="1249255"/>
                </a:lnTo>
                <a:lnTo>
                  <a:pt x="531022" y="1259380"/>
                </a:lnTo>
                <a:lnTo>
                  <a:pt x="581848" y="1265574"/>
                </a:lnTo>
                <a:lnTo>
                  <a:pt x="633831" y="1267675"/>
                </a:lnTo>
                <a:lnTo>
                  <a:pt x="685816" y="1265574"/>
                </a:lnTo>
                <a:lnTo>
                  <a:pt x="736644" y="1259380"/>
                </a:lnTo>
                <a:lnTo>
                  <a:pt x="786151" y="1249255"/>
                </a:lnTo>
                <a:lnTo>
                  <a:pt x="834174" y="1235363"/>
                </a:lnTo>
                <a:lnTo>
                  <a:pt x="880550" y="1217867"/>
                </a:lnTo>
                <a:lnTo>
                  <a:pt x="925116" y="1196930"/>
                </a:lnTo>
                <a:lnTo>
                  <a:pt x="967710" y="1172715"/>
                </a:lnTo>
                <a:lnTo>
                  <a:pt x="1008167" y="1145386"/>
                </a:lnTo>
                <a:lnTo>
                  <a:pt x="1046325" y="1115104"/>
                </a:lnTo>
                <a:lnTo>
                  <a:pt x="1082020" y="1082035"/>
                </a:lnTo>
                <a:lnTo>
                  <a:pt x="1115091" y="1046340"/>
                </a:lnTo>
                <a:lnTo>
                  <a:pt x="1145372" y="1008182"/>
                </a:lnTo>
                <a:lnTo>
                  <a:pt x="1172702" y="967726"/>
                </a:lnTo>
                <a:lnTo>
                  <a:pt x="1196917" y="925133"/>
                </a:lnTo>
                <a:lnTo>
                  <a:pt x="1217854" y="880568"/>
                </a:lnTo>
                <a:lnTo>
                  <a:pt x="1235350" y="834193"/>
                </a:lnTo>
                <a:lnTo>
                  <a:pt x="1249242" y="786171"/>
                </a:lnTo>
                <a:lnTo>
                  <a:pt x="1259367" y="736666"/>
                </a:lnTo>
                <a:lnTo>
                  <a:pt x="1265562" y="685840"/>
                </a:lnTo>
                <a:lnTo>
                  <a:pt x="1267663" y="633857"/>
                </a:lnTo>
                <a:lnTo>
                  <a:pt x="1265562" y="581873"/>
                </a:lnTo>
                <a:lnTo>
                  <a:pt x="1259367" y="531046"/>
                </a:lnTo>
                <a:lnTo>
                  <a:pt x="1249242" y="481540"/>
                </a:lnTo>
                <a:lnTo>
                  <a:pt x="1235350" y="433516"/>
                </a:lnTo>
                <a:lnTo>
                  <a:pt x="1217854" y="387139"/>
                </a:lnTo>
                <a:lnTo>
                  <a:pt x="1196917" y="342571"/>
                </a:lnTo>
                <a:lnTo>
                  <a:pt x="1172702" y="299976"/>
                </a:lnTo>
                <a:lnTo>
                  <a:pt x="1145372" y="259517"/>
                </a:lnTo>
                <a:lnTo>
                  <a:pt x="1115091" y="221357"/>
                </a:lnTo>
                <a:lnTo>
                  <a:pt x="1082020" y="185659"/>
                </a:lnTo>
                <a:lnTo>
                  <a:pt x="1046325" y="152587"/>
                </a:lnTo>
                <a:lnTo>
                  <a:pt x="1008167" y="122303"/>
                </a:lnTo>
                <a:lnTo>
                  <a:pt x="967710" y="94970"/>
                </a:lnTo>
                <a:lnTo>
                  <a:pt x="925116" y="70753"/>
                </a:lnTo>
                <a:lnTo>
                  <a:pt x="880550" y="49814"/>
                </a:lnTo>
                <a:lnTo>
                  <a:pt x="834174" y="32316"/>
                </a:lnTo>
                <a:lnTo>
                  <a:pt x="786151" y="18422"/>
                </a:lnTo>
                <a:lnTo>
                  <a:pt x="736644" y="8296"/>
                </a:lnTo>
                <a:lnTo>
                  <a:pt x="685816" y="2101"/>
                </a:lnTo>
                <a:lnTo>
                  <a:pt x="633831" y="0"/>
                </a:lnTo>
                <a:close/>
              </a:path>
            </a:pathLst>
          </a:custGeom>
          <a:solidFill>
            <a:srgbClr val="2D4778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282223" y="4646225"/>
            <a:ext cx="1267663" cy="1267675"/>
          </a:xfrm>
          <a:custGeom>
            <a:avLst/>
            <a:gdLst/>
            <a:ahLst/>
            <a:cxnLst/>
            <a:rect l="l" t="t" r="r" b="b"/>
            <a:pathLst>
              <a:path w="1267663" h="1267675">
                <a:moveTo>
                  <a:pt x="1267663" y="633857"/>
                </a:moveTo>
                <a:lnTo>
                  <a:pt x="1265562" y="581873"/>
                </a:lnTo>
                <a:lnTo>
                  <a:pt x="1259367" y="531046"/>
                </a:lnTo>
                <a:lnTo>
                  <a:pt x="1249242" y="481540"/>
                </a:lnTo>
                <a:lnTo>
                  <a:pt x="1235350" y="433516"/>
                </a:lnTo>
                <a:lnTo>
                  <a:pt x="1217854" y="387139"/>
                </a:lnTo>
                <a:lnTo>
                  <a:pt x="1196917" y="342571"/>
                </a:lnTo>
                <a:lnTo>
                  <a:pt x="1172702" y="299976"/>
                </a:lnTo>
                <a:lnTo>
                  <a:pt x="1145372" y="259517"/>
                </a:lnTo>
                <a:lnTo>
                  <a:pt x="1115091" y="221357"/>
                </a:lnTo>
                <a:lnTo>
                  <a:pt x="1082020" y="185659"/>
                </a:lnTo>
                <a:lnTo>
                  <a:pt x="1046325" y="152587"/>
                </a:lnTo>
                <a:lnTo>
                  <a:pt x="1008167" y="122303"/>
                </a:lnTo>
                <a:lnTo>
                  <a:pt x="967710" y="94970"/>
                </a:lnTo>
                <a:lnTo>
                  <a:pt x="925116" y="70753"/>
                </a:lnTo>
                <a:lnTo>
                  <a:pt x="880550" y="49814"/>
                </a:lnTo>
                <a:lnTo>
                  <a:pt x="834174" y="32316"/>
                </a:lnTo>
                <a:lnTo>
                  <a:pt x="786151" y="18422"/>
                </a:lnTo>
                <a:lnTo>
                  <a:pt x="736644" y="8296"/>
                </a:lnTo>
                <a:lnTo>
                  <a:pt x="685816" y="2101"/>
                </a:lnTo>
                <a:lnTo>
                  <a:pt x="633831" y="0"/>
                </a:lnTo>
                <a:lnTo>
                  <a:pt x="581848" y="2101"/>
                </a:lnTo>
                <a:lnTo>
                  <a:pt x="531022" y="8296"/>
                </a:lnTo>
                <a:lnTo>
                  <a:pt x="481516" y="18422"/>
                </a:lnTo>
                <a:lnTo>
                  <a:pt x="433493" y="32316"/>
                </a:lnTo>
                <a:lnTo>
                  <a:pt x="387118" y="49814"/>
                </a:lnTo>
                <a:lnTo>
                  <a:pt x="342551" y="70753"/>
                </a:lnTo>
                <a:lnTo>
                  <a:pt x="299958" y="94970"/>
                </a:lnTo>
                <a:lnTo>
                  <a:pt x="259501" y="122303"/>
                </a:lnTo>
                <a:lnTo>
                  <a:pt x="221343" y="152587"/>
                </a:lnTo>
                <a:lnTo>
                  <a:pt x="185647" y="185659"/>
                </a:lnTo>
                <a:lnTo>
                  <a:pt x="152576" y="221357"/>
                </a:lnTo>
                <a:lnTo>
                  <a:pt x="122294" y="259517"/>
                </a:lnTo>
                <a:lnTo>
                  <a:pt x="94963" y="299976"/>
                </a:lnTo>
                <a:lnTo>
                  <a:pt x="70748" y="342571"/>
                </a:lnTo>
                <a:lnTo>
                  <a:pt x="49810" y="387139"/>
                </a:lnTo>
                <a:lnTo>
                  <a:pt x="32313" y="433516"/>
                </a:lnTo>
                <a:lnTo>
                  <a:pt x="18421" y="481540"/>
                </a:lnTo>
                <a:lnTo>
                  <a:pt x="8295" y="531046"/>
                </a:lnTo>
                <a:lnTo>
                  <a:pt x="2101" y="581873"/>
                </a:lnTo>
                <a:lnTo>
                  <a:pt x="0" y="633857"/>
                </a:lnTo>
                <a:lnTo>
                  <a:pt x="2101" y="685840"/>
                </a:lnTo>
                <a:lnTo>
                  <a:pt x="8295" y="736666"/>
                </a:lnTo>
                <a:lnTo>
                  <a:pt x="18421" y="786171"/>
                </a:lnTo>
                <a:lnTo>
                  <a:pt x="32313" y="834193"/>
                </a:lnTo>
                <a:lnTo>
                  <a:pt x="49810" y="880568"/>
                </a:lnTo>
                <a:lnTo>
                  <a:pt x="70748" y="925133"/>
                </a:lnTo>
                <a:lnTo>
                  <a:pt x="94963" y="967726"/>
                </a:lnTo>
                <a:lnTo>
                  <a:pt x="122294" y="1008182"/>
                </a:lnTo>
                <a:lnTo>
                  <a:pt x="152576" y="1046340"/>
                </a:lnTo>
                <a:lnTo>
                  <a:pt x="185647" y="1082035"/>
                </a:lnTo>
                <a:lnTo>
                  <a:pt x="221343" y="1115104"/>
                </a:lnTo>
                <a:lnTo>
                  <a:pt x="259501" y="1145386"/>
                </a:lnTo>
                <a:lnTo>
                  <a:pt x="299958" y="1172715"/>
                </a:lnTo>
                <a:lnTo>
                  <a:pt x="342551" y="1196930"/>
                </a:lnTo>
                <a:lnTo>
                  <a:pt x="387118" y="1217867"/>
                </a:lnTo>
                <a:lnTo>
                  <a:pt x="433493" y="1235363"/>
                </a:lnTo>
                <a:lnTo>
                  <a:pt x="481516" y="1249255"/>
                </a:lnTo>
                <a:lnTo>
                  <a:pt x="531022" y="1259380"/>
                </a:lnTo>
                <a:lnTo>
                  <a:pt x="581848" y="1265574"/>
                </a:lnTo>
                <a:lnTo>
                  <a:pt x="633831" y="1267675"/>
                </a:lnTo>
                <a:lnTo>
                  <a:pt x="685816" y="1265574"/>
                </a:lnTo>
                <a:lnTo>
                  <a:pt x="736644" y="1259380"/>
                </a:lnTo>
                <a:lnTo>
                  <a:pt x="786151" y="1249255"/>
                </a:lnTo>
                <a:lnTo>
                  <a:pt x="834174" y="1235363"/>
                </a:lnTo>
                <a:lnTo>
                  <a:pt x="880550" y="1217867"/>
                </a:lnTo>
                <a:lnTo>
                  <a:pt x="925116" y="1196930"/>
                </a:lnTo>
                <a:lnTo>
                  <a:pt x="967710" y="1172715"/>
                </a:lnTo>
                <a:lnTo>
                  <a:pt x="1008167" y="1145386"/>
                </a:lnTo>
                <a:lnTo>
                  <a:pt x="1046325" y="1115104"/>
                </a:lnTo>
                <a:lnTo>
                  <a:pt x="1082020" y="1082035"/>
                </a:lnTo>
                <a:lnTo>
                  <a:pt x="1115091" y="1046340"/>
                </a:lnTo>
                <a:lnTo>
                  <a:pt x="1145372" y="1008182"/>
                </a:lnTo>
                <a:lnTo>
                  <a:pt x="1172702" y="967726"/>
                </a:lnTo>
                <a:lnTo>
                  <a:pt x="1196917" y="925133"/>
                </a:lnTo>
                <a:lnTo>
                  <a:pt x="1217854" y="880568"/>
                </a:lnTo>
                <a:lnTo>
                  <a:pt x="1235350" y="834193"/>
                </a:lnTo>
                <a:lnTo>
                  <a:pt x="1249242" y="786171"/>
                </a:lnTo>
                <a:lnTo>
                  <a:pt x="1259367" y="736666"/>
                </a:lnTo>
                <a:lnTo>
                  <a:pt x="1265562" y="685840"/>
                </a:lnTo>
                <a:lnTo>
                  <a:pt x="1267663" y="633857"/>
                </a:lnTo>
                <a:close/>
              </a:path>
            </a:pathLst>
          </a:custGeom>
          <a:ln w="48132">
            <a:solidFill>
              <a:srgbClr val="F9D5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561676" y="5070814"/>
            <a:ext cx="145116" cy="145089"/>
          </a:xfrm>
          <a:custGeom>
            <a:avLst/>
            <a:gdLst/>
            <a:ahLst/>
            <a:cxnLst/>
            <a:rect l="l" t="t" r="r" b="b"/>
            <a:pathLst>
              <a:path w="145116" h="145089">
                <a:moveTo>
                  <a:pt x="69520" y="0"/>
                </a:moveTo>
                <a:lnTo>
                  <a:pt x="30503" y="13465"/>
                </a:lnTo>
                <a:lnTo>
                  <a:pt x="5405" y="45871"/>
                </a:lnTo>
                <a:lnTo>
                  <a:pt x="0" y="74721"/>
                </a:lnTo>
                <a:lnTo>
                  <a:pt x="1835" y="88970"/>
                </a:lnTo>
                <a:lnTo>
                  <a:pt x="22090" y="124570"/>
                </a:lnTo>
                <a:lnTo>
                  <a:pt x="58973" y="143672"/>
                </a:lnTo>
                <a:lnTo>
                  <a:pt x="73739" y="145089"/>
                </a:lnTo>
                <a:lnTo>
                  <a:pt x="88170" y="143418"/>
                </a:lnTo>
                <a:lnTo>
                  <a:pt x="124270" y="123469"/>
                </a:lnTo>
                <a:lnTo>
                  <a:pt x="143672" y="87035"/>
                </a:lnTo>
                <a:lnTo>
                  <a:pt x="145116" y="72543"/>
                </a:lnTo>
                <a:lnTo>
                  <a:pt x="145022" y="68825"/>
                </a:lnTo>
                <a:lnTo>
                  <a:pt x="131310" y="30157"/>
                </a:lnTo>
                <a:lnTo>
                  <a:pt x="98688" y="5328"/>
                </a:lnTo>
                <a:lnTo>
                  <a:pt x="695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055162" y="5087982"/>
            <a:ext cx="145126" cy="145087"/>
          </a:xfrm>
          <a:custGeom>
            <a:avLst/>
            <a:gdLst/>
            <a:ahLst/>
            <a:cxnLst/>
            <a:rect l="l" t="t" r="r" b="b"/>
            <a:pathLst>
              <a:path w="145126" h="145087">
                <a:moveTo>
                  <a:pt x="75622" y="0"/>
                </a:moveTo>
                <a:lnTo>
                  <a:pt x="33902" y="11647"/>
                </a:lnTo>
                <a:lnTo>
                  <a:pt x="6843" y="41890"/>
                </a:lnTo>
                <a:lnTo>
                  <a:pt x="0" y="72491"/>
                </a:lnTo>
                <a:lnTo>
                  <a:pt x="1448" y="86984"/>
                </a:lnTo>
                <a:lnTo>
                  <a:pt x="20883" y="123433"/>
                </a:lnTo>
                <a:lnTo>
                  <a:pt x="56953" y="143407"/>
                </a:lnTo>
                <a:lnTo>
                  <a:pt x="71339" y="145087"/>
                </a:lnTo>
                <a:lnTo>
                  <a:pt x="86068" y="143670"/>
                </a:lnTo>
                <a:lnTo>
                  <a:pt x="122945" y="124574"/>
                </a:lnTo>
                <a:lnTo>
                  <a:pt x="143270" y="88991"/>
                </a:lnTo>
                <a:lnTo>
                  <a:pt x="145126" y="74750"/>
                </a:lnTo>
                <a:lnTo>
                  <a:pt x="143731" y="59784"/>
                </a:lnTo>
                <a:lnTo>
                  <a:pt x="124851" y="22540"/>
                </a:lnTo>
                <a:lnTo>
                  <a:pt x="89685" y="1985"/>
                </a:lnTo>
                <a:lnTo>
                  <a:pt x="756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127729" y="5178658"/>
            <a:ext cx="121412" cy="507428"/>
          </a:xfrm>
          <a:custGeom>
            <a:avLst/>
            <a:gdLst/>
            <a:ahLst/>
            <a:cxnLst/>
            <a:rect l="l" t="t" r="r" b="b"/>
            <a:pathLst>
              <a:path w="121412" h="507428">
                <a:moveTo>
                  <a:pt x="120370" y="280466"/>
                </a:moveTo>
                <a:lnTo>
                  <a:pt x="55968" y="280466"/>
                </a:lnTo>
                <a:lnTo>
                  <a:pt x="50126" y="388988"/>
                </a:lnTo>
                <a:lnTo>
                  <a:pt x="56476" y="507428"/>
                </a:lnTo>
                <a:lnTo>
                  <a:pt x="121411" y="507428"/>
                </a:lnTo>
                <a:lnTo>
                  <a:pt x="109448" y="388988"/>
                </a:lnTo>
                <a:lnTo>
                  <a:pt x="120370" y="280466"/>
                </a:lnTo>
                <a:close/>
              </a:path>
              <a:path w="121412" h="507428">
                <a:moveTo>
                  <a:pt x="136080" y="158546"/>
                </a:moveTo>
                <a:lnTo>
                  <a:pt x="39484" y="158546"/>
                </a:lnTo>
                <a:lnTo>
                  <a:pt x="36360" y="280466"/>
                </a:lnTo>
                <a:lnTo>
                  <a:pt x="136080" y="280466"/>
                </a:lnTo>
                <a:lnTo>
                  <a:pt x="136080" y="158546"/>
                </a:lnTo>
                <a:close/>
              </a:path>
              <a:path w="121412" h="507428">
                <a:moveTo>
                  <a:pt x="136080" y="0"/>
                </a:moveTo>
                <a:lnTo>
                  <a:pt x="80644" y="10261"/>
                </a:lnTo>
                <a:lnTo>
                  <a:pt x="0" y="186334"/>
                </a:lnTo>
                <a:lnTo>
                  <a:pt x="17157" y="215773"/>
                </a:lnTo>
                <a:lnTo>
                  <a:pt x="39484" y="158546"/>
                </a:lnTo>
                <a:lnTo>
                  <a:pt x="136080" y="158546"/>
                </a:lnTo>
                <a:lnTo>
                  <a:pt x="1360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688894" y="4854314"/>
            <a:ext cx="336832" cy="256423"/>
          </a:xfrm>
          <a:custGeom>
            <a:avLst/>
            <a:gdLst/>
            <a:ahLst/>
            <a:cxnLst/>
            <a:rect l="l" t="t" r="r" b="b"/>
            <a:pathLst>
              <a:path w="336832" h="256423">
                <a:moveTo>
                  <a:pt x="161450" y="0"/>
                </a:moveTo>
                <a:lnTo>
                  <a:pt x="114025" y="4396"/>
                </a:lnTo>
                <a:lnTo>
                  <a:pt x="72198" y="17327"/>
                </a:lnTo>
                <a:lnTo>
                  <a:pt x="37976" y="37565"/>
                </a:lnTo>
                <a:lnTo>
                  <a:pt x="7651" y="73796"/>
                </a:lnTo>
                <a:lnTo>
                  <a:pt x="0" y="108720"/>
                </a:lnTo>
                <a:lnTo>
                  <a:pt x="1161" y="121746"/>
                </a:lnTo>
                <a:lnTo>
                  <a:pt x="20276" y="167419"/>
                </a:lnTo>
                <a:lnTo>
                  <a:pt x="48363" y="194837"/>
                </a:lnTo>
                <a:lnTo>
                  <a:pt x="59048" y="202029"/>
                </a:lnTo>
                <a:lnTo>
                  <a:pt x="22587" y="256423"/>
                </a:lnTo>
                <a:lnTo>
                  <a:pt x="73431" y="251661"/>
                </a:lnTo>
                <a:lnTo>
                  <a:pt x="118370" y="246204"/>
                </a:lnTo>
                <a:lnTo>
                  <a:pt x="161821" y="239611"/>
                </a:lnTo>
                <a:lnTo>
                  <a:pt x="57457" y="239611"/>
                </a:lnTo>
                <a:lnTo>
                  <a:pt x="78517" y="197495"/>
                </a:lnTo>
                <a:lnTo>
                  <a:pt x="37281" y="167020"/>
                </a:lnTo>
                <a:lnTo>
                  <a:pt x="13845" y="123849"/>
                </a:lnTo>
                <a:lnTo>
                  <a:pt x="12564" y="112435"/>
                </a:lnTo>
                <a:lnTo>
                  <a:pt x="14215" y="100494"/>
                </a:lnTo>
                <a:lnTo>
                  <a:pt x="36232" y="59024"/>
                </a:lnTo>
                <a:lnTo>
                  <a:pt x="66387" y="35673"/>
                </a:lnTo>
                <a:lnTo>
                  <a:pt x="105515" y="20195"/>
                </a:lnTo>
                <a:lnTo>
                  <a:pt x="151166" y="13693"/>
                </a:lnTo>
                <a:lnTo>
                  <a:pt x="239689" y="13693"/>
                </a:lnTo>
                <a:lnTo>
                  <a:pt x="239155" y="13479"/>
                </a:lnTo>
                <a:lnTo>
                  <a:pt x="224796" y="8868"/>
                </a:lnTo>
                <a:lnTo>
                  <a:pt x="209797" y="5161"/>
                </a:lnTo>
                <a:lnTo>
                  <a:pt x="194227" y="2404"/>
                </a:lnTo>
                <a:lnTo>
                  <a:pt x="178154" y="643"/>
                </a:lnTo>
                <a:lnTo>
                  <a:pt x="161450" y="0"/>
                </a:lnTo>
                <a:close/>
              </a:path>
              <a:path w="336832" h="256423">
                <a:moveTo>
                  <a:pt x="239689" y="13693"/>
                </a:moveTo>
                <a:lnTo>
                  <a:pt x="151166" y="13693"/>
                </a:lnTo>
                <a:lnTo>
                  <a:pt x="167409" y="13711"/>
                </a:lnTo>
                <a:lnTo>
                  <a:pt x="175380" y="14132"/>
                </a:lnTo>
                <a:lnTo>
                  <a:pt x="223524" y="22635"/>
                </a:lnTo>
                <a:lnTo>
                  <a:pt x="264796" y="39825"/>
                </a:lnTo>
                <a:lnTo>
                  <a:pt x="296850" y="63889"/>
                </a:lnTo>
                <a:lnTo>
                  <a:pt x="321193" y="103533"/>
                </a:lnTo>
                <a:lnTo>
                  <a:pt x="323916" y="125384"/>
                </a:lnTo>
                <a:lnTo>
                  <a:pt x="321389" y="139054"/>
                </a:lnTo>
                <a:lnTo>
                  <a:pt x="298903" y="172755"/>
                </a:lnTo>
                <a:lnTo>
                  <a:pt x="262467" y="196578"/>
                </a:lnTo>
                <a:lnTo>
                  <a:pt x="222892" y="211918"/>
                </a:lnTo>
                <a:lnTo>
                  <a:pt x="171738" y="223837"/>
                </a:lnTo>
                <a:lnTo>
                  <a:pt x="128626" y="230885"/>
                </a:lnTo>
                <a:lnTo>
                  <a:pt x="88980" y="236132"/>
                </a:lnTo>
                <a:lnTo>
                  <a:pt x="57457" y="239611"/>
                </a:lnTo>
                <a:lnTo>
                  <a:pt x="161821" y="239611"/>
                </a:lnTo>
                <a:lnTo>
                  <a:pt x="204642" y="230707"/>
                </a:lnTo>
                <a:lnTo>
                  <a:pt x="254948" y="214175"/>
                </a:lnTo>
                <a:lnTo>
                  <a:pt x="293391" y="193985"/>
                </a:lnTo>
                <a:lnTo>
                  <a:pt x="326119" y="162017"/>
                </a:lnTo>
                <a:lnTo>
                  <a:pt x="336832" y="123849"/>
                </a:lnTo>
                <a:lnTo>
                  <a:pt x="336752" y="121746"/>
                </a:lnTo>
                <a:lnTo>
                  <a:pt x="322854" y="77386"/>
                </a:lnTo>
                <a:lnTo>
                  <a:pt x="288840" y="40043"/>
                </a:lnTo>
                <a:lnTo>
                  <a:pt x="252807" y="18948"/>
                </a:lnTo>
                <a:lnTo>
                  <a:pt x="239689" y="1369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838183" y="4995303"/>
            <a:ext cx="33629" cy="32067"/>
          </a:xfrm>
          <a:custGeom>
            <a:avLst/>
            <a:gdLst/>
            <a:ahLst/>
            <a:cxnLst/>
            <a:rect l="l" t="t" r="r" b="b"/>
            <a:pathLst>
              <a:path w="33629" h="32067">
                <a:moveTo>
                  <a:pt x="0" y="16033"/>
                </a:moveTo>
                <a:lnTo>
                  <a:pt x="33629" y="16033"/>
                </a:lnTo>
              </a:path>
            </a:pathLst>
          </a:custGeom>
          <a:ln w="33337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2587459" y="5226570"/>
            <a:ext cx="281228" cy="447954"/>
          </a:xfrm>
          <a:custGeom>
            <a:avLst/>
            <a:gdLst/>
            <a:ahLst/>
            <a:cxnLst/>
            <a:rect l="l" t="t" r="r" b="b"/>
            <a:pathLst>
              <a:path w="281228" h="447954">
                <a:moveTo>
                  <a:pt x="80136" y="221119"/>
                </a:moveTo>
                <a:lnTo>
                  <a:pt x="15722" y="221119"/>
                </a:lnTo>
                <a:lnTo>
                  <a:pt x="26619" y="329653"/>
                </a:lnTo>
                <a:lnTo>
                  <a:pt x="14693" y="447954"/>
                </a:lnTo>
                <a:lnTo>
                  <a:pt x="79616" y="447954"/>
                </a:lnTo>
                <a:lnTo>
                  <a:pt x="85966" y="329653"/>
                </a:lnTo>
                <a:lnTo>
                  <a:pt x="80136" y="221119"/>
                </a:lnTo>
                <a:close/>
              </a:path>
              <a:path w="281228" h="447954">
                <a:moveTo>
                  <a:pt x="98945" y="0"/>
                </a:moveTo>
                <a:lnTo>
                  <a:pt x="3657" y="0"/>
                </a:lnTo>
                <a:lnTo>
                  <a:pt x="0" y="221119"/>
                </a:lnTo>
                <a:lnTo>
                  <a:pt x="99860" y="221119"/>
                </a:lnTo>
                <a:lnTo>
                  <a:pt x="99860" y="166179"/>
                </a:lnTo>
                <a:lnTo>
                  <a:pt x="272838" y="166179"/>
                </a:lnTo>
                <a:lnTo>
                  <a:pt x="275451" y="126441"/>
                </a:lnTo>
                <a:lnTo>
                  <a:pt x="250990" y="126441"/>
                </a:lnTo>
                <a:lnTo>
                  <a:pt x="160820" y="120611"/>
                </a:lnTo>
                <a:lnTo>
                  <a:pt x="99974" y="120611"/>
                </a:lnTo>
                <a:lnTo>
                  <a:pt x="100252" y="647"/>
                </a:lnTo>
                <a:lnTo>
                  <a:pt x="98945" y="647"/>
                </a:lnTo>
                <a:lnTo>
                  <a:pt x="98945" y="0"/>
                </a:lnTo>
                <a:close/>
              </a:path>
              <a:path w="281228" h="447954">
                <a:moveTo>
                  <a:pt x="272838" y="166179"/>
                </a:moveTo>
                <a:lnTo>
                  <a:pt x="127520" y="166179"/>
                </a:lnTo>
                <a:lnTo>
                  <a:pt x="124650" y="210451"/>
                </a:lnTo>
                <a:lnTo>
                  <a:pt x="269303" y="219951"/>
                </a:lnTo>
                <a:lnTo>
                  <a:pt x="272838" y="166179"/>
                </a:lnTo>
                <a:close/>
              </a:path>
              <a:path w="281228" h="447954">
                <a:moveTo>
                  <a:pt x="278497" y="80111"/>
                </a:moveTo>
                <a:lnTo>
                  <a:pt x="157518" y="80111"/>
                </a:lnTo>
                <a:lnTo>
                  <a:pt x="253580" y="86321"/>
                </a:lnTo>
                <a:lnTo>
                  <a:pt x="250990" y="126441"/>
                </a:lnTo>
                <a:lnTo>
                  <a:pt x="275451" y="126441"/>
                </a:lnTo>
                <a:lnTo>
                  <a:pt x="278497" y="80111"/>
                </a:lnTo>
                <a:close/>
              </a:path>
              <a:path w="281228" h="447954">
                <a:moveTo>
                  <a:pt x="137515" y="13779"/>
                </a:moveTo>
                <a:lnTo>
                  <a:pt x="135547" y="44526"/>
                </a:lnTo>
                <a:lnTo>
                  <a:pt x="130365" y="120611"/>
                </a:lnTo>
                <a:lnTo>
                  <a:pt x="160820" y="120611"/>
                </a:lnTo>
                <a:lnTo>
                  <a:pt x="154927" y="120230"/>
                </a:lnTo>
                <a:lnTo>
                  <a:pt x="157518" y="80111"/>
                </a:lnTo>
                <a:lnTo>
                  <a:pt x="278497" y="80111"/>
                </a:lnTo>
                <a:lnTo>
                  <a:pt x="280212" y="54013"/>
                </a:lnTo>
                <a:lnTo>
                  <a:pt x="144386" y="45046"/>
                </a:lnTo>
                <a:lnTo>
                  <a:pt x="144652" y="42595"/>
                </a:lnTo>
                <a:lnTo>
                  <a:pt x="162728" y="42595"/>
                </a:lnTo>
                <a:lnTo>
                  <a:pt x="144652" y="41414"/>
                </a:lnTo>
                <a:lnTo>
                  <a:pt x="144792" y="38925"/>
                </a:lnTo>
                <a:lnTo>
                  <a:pt x="162412" y="38925"/>
                </a:lnTo>
                <a:lnTo>
                  <a:pt x="144919" y="37782"/>
                </a:lnTo>
                <a:lnTo>
                  <a:pt x="145059" y="35039"/>
                </a:lnTo>
                <a:lnTo>
                  <a:pt x="160881" y="35039"/>
                </a:lnTo>
                <a:lnTo>
                  <a:pt x="145186" y="34010"/>
                </a:lnTo>
                <a:lnTo>
                  <a:pt x="145288" y="30886"/>
                </a:lnTo>
                <a:lnTo>
                  <a:pt x="161387" y="30886"/>
                </a:lnTo>
                <a:lnTo>
                  <a:pt x="145427" y="29857"/>
                </a:lnTo>
                <a:lnTo>
                  <a:pt x="145554" y="27139"/>
                </a:lnTo>
                <a:lnTo>
                  <a:pt x="163441" y="27139"/>
                </a:lnTo>
                <a:lnTo>
                  <a:pt x="145681" y="25971"/>
                </a:lnTo>
                <a:lnTo>
                  <a:pt x="145821" y="23253"/>
                </a:lnTo>
                <a:lnTo>
                  <a:pt x="281228" y="23253"/>
                </a:lnTo>
                <a:lnTo>
                  <a:pt x="137515" y="13779"/>
                </a:lnTo>
                <a:close/>
              </a:path>
              <a:path w="281228" h="447954">
                <a:moveTo>
                  <a:pt x="162728" y="42595"/>
                </a:moveTo>
                <a:lnTo>
                  <a:pt x="144652" y="42595"/>
                </a:lnTo>
                <a:lnTo>
                  <a:pt x="275653" y="51181"/>
                </a:lnTo>
                <a:lnTo>
                  <a:pt x="275653" y="49974"/>
                </a:lnTo>
                <a:lnTo>
                  <a:pt x="162728" y="42595"/>
                </a:lnTo>
                <a:close/>
              </a:path>
              <a:path w="281228" h="447954">
                <a:moveTo>
                  <a:pt x="162412" y="38925"/>
                </a:moveTo>
                <a:lnTo>
                  <a:pt x="144792" y="38925"/>
                </a:lnTo>
                <a:lnTo>
                  <a:pt x="275793" y="47536"/>
                </a:lnTo>
                <a:lnTo>
                  <a:pt x="275920" y="46342"/>
                </a:lnTo>
                <a:lnTo>
                  <a:pt x="162412" y="38925"/>
                </a:lnTo>
                <a:close/>
              </a:path>
              <a:path w="281228" h="447954">
                <a:moveTo>
                  <a:pt x="160881" y="35039"/>
                </a:moveTo>
                <a:lnTo>
                  <a:pt x="145059" y="35039"/>
                </a:lnTo>
                <a:lnTo>
                  <a:pt x="276059" y="43611"/>
                </a:lnTo>
                <a:lnTo>
                  <a:pt x="276174" y="42595"/>
                </a:lnTo>
                <a:lnTo>
                  <a:pt x="160881" y="35039"/>
                </a:lnTo>
                <a:close/>
              </a:path>
              <a:path w="281228" h="447954">
                <a:moveTo>
                  <a:pt x="161387" y="30886"/>
                </a:moveTo>
                <a:lnTo>
                  <a:pt x="145288" y="30886"/>
                </a:lnTo>
                <a:lnTo>
                  <a:pt x="276326" y="39471"/>
                </a:lnTo>
                <a:lnTo>
                  <a:pt x="276453" y="38303"/>
                </a:lnTo>
                <a:lnTo>
                  <a:pt x="161387" y="30886"/>
                </a:lnTo>
                <a:close/>
              </a:path>
              <a:path w="281228" h="447954">
                <a:moveTo>
                  <a:pt x="163441" y="27139"/>
                </a:moveTo>
                <a:lnTo>
                  <a:pt x="145554" y="27139"/>
                </a:lnTo>
                <a:lnTo>
                  <a:pt x="276059" y="35572"/>
                </a:lnTo>
                <a:lnTo>
                  <a:pt x="276174" y="34556"/>
                </a:lnTo>
                <a:lnTo>
                  <a:pt x="163441" y="27139"/>
                </a:lnTo>
                <a:close/>
              </a:path>
              <a:path w="281228" h="447954">
                <a:moveTo>
                  <a:pt x="281228" y="23253"/>
                </a:moveTo>
                <a:lnTo>
                  <a:pt x="145821" y="23253"/>
                </a:lnTo>
                <a:lnTo>
                  <a:pt x="280606" y="32067"/>
                </a:lnTo>
                <a:lnTo>
                  <a:pt x="281228" y="23253"/>
                </a:lnTo>
                <a:close/>
              </a:path>
              <a:path w="281228" h="447954">
                <a:moveTo>
                  <a:pt x="100253" y="0"/>
                </a:moveTo>
                <a:lnTo>
                  <a:pt x="98945" y="647"/>
                </a:lnTo>
                <a:lnTo>
                  <a:pt x="100252" y="647"/>
                </a:lnTo>
                <a:lnTo>
                  <a:pt x="1002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669815" y="5135370"/>
            <a:ext cx="1599071" cy="41778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it-IT" sz="1900" b="1" dirty="0">
                <a:solidFill>
                  <a:srgbClr val="FFFFFF"/>
                </a:solidFill>
                <a:latin typeface="Century Gothic Bold"/>
                <a:cs typeface="Arial"/>
              </a:rPr>
              <a:t>Technology</a:t>
            </a:r>
            <a:endParaRPr sz="1900" b="1" dirty="0">
              <a:latin typeface="Century Gothic Bold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038457" y="3290562"/>
            <a:ext cx="1267663" cy="1267650"/>
          </a:xfrm>
          <a:custGeom>
            <a:avLst/>
            <a:gdLst/>
            <a:ahLst/>
            <a:cxnLst/>
            <a:rect l="l" t="t" r="r" b="b"/>
            <a:pathLst>
              <a:path w="1267663" h="1267650">
                <a:moveTo>
                  <a:pt x="633831" y="0"/>
                </a:moveTo>
                <a:lnTo>
                  <a:pt x="581848" y="2101"/>
                </a:lnTo>
                <a:lnTo>
                  <a:pt x="531022" y="8295"/>
                </a:lnTo>
                <a:lnTo>
                  <a:pt x="481516" y="18420"/>
                </a:lnTo>
                <a:lnTo>
                  <a:pt x="433493" y="32312"/>
                </a:lnTo>
                <a:lnTo>
                  <a:pt x="387118" y="49808"/>
                </a:lnTo>
                <a:lnTo>
                  <a:pt x="342551" y="70745"/>
                </a:lnTo>
                <a:lnTo>
                  <a:pt x="299958" y="94960"/>
                </a:lnTo>
                <a:lnTo>
                  <a:pt x="259501" y="122290"/>
                </a:lnTo>
                <a:lnTo>
                  <a:pt x="221343" y="152572"/>
                </a:lnTo>
                <a:lnTo>
                  <a:pt x="185647" y="185642"/>
                </a:lnTo>
                <a:lnTo>
                  <a:pt x="152576" y="221337"/>
                </a:lnTo>
                <a:lnTo>
                  <a:pt x="122294" y="259495"/>
                </a:lnTo>
                <a:lnTo>
                  <a:pt x="94963" y="299952"/>
                </a:lnTo>
                <a:lnTo>
                  <a:pt x="70748" y="342546"/>
                </a:lnTo>
                <a:lnTo>
                  <a:pt x="49810" y="387112"/>
                </a:lnTo>
                <a:lnTo>
                  <a:pt x="32313" y="433488"/>
                </a:lnTo>
                <a:lnTo>
                  <a:pt x="18421" y="481512"/>
                </a:lnTo>
                <a:lnTo>
                  <a:pt x="8295" y="531019"/>
                </a:lnTo>
                <a:lnTo>
                  <a:pt x="2101" y="581846"/>
                </a:lnTo>
                <a:lnTo>
                  <a:pt x="0" y="633831"/>
                </a:lnTo>
                <a:lnTo>
                  <a:pt x="2101" y="685814"/>
                </a:lnTo>
                <a:lnTo>
                  <a:pt x="8295" y="736640"/>
                </a:lnTo>
                <a:lnTo>
                  <a:pt x="18421" y="786146"/>
                </a:lnTo>
                <a:lnTo>
                  <a:pt x="32313" y="834168"/>
                </a:lnTo>
                <a:lnTo>
                  <a:pt x="49810" y="880543"/>
                </a:lnTo>
                <a:lnTo>
                  <a:pt x="70748" y="925108"/>
                </a:lnTo>
                <a:lnTo>
                  <a:pt x="94963" y="967701"/>
                </a:lnTo>
                <a:lnTo>
                  <a:pt x="122294" y="1008157"/>
                </a:lnTo>
                <a:lnTo>
                  <a:pt x="152576" y="1046314"/>
                </a:lnTo>
                <a:lnTo>
                  <a:pt x="185647" y="1082009"/>
                </a:lnTo>
                <a:lnTo>
                  <a:pt x="221343" y="1115079"/>
                </a:lnTo>
                <a:lnTo>
                  <a:pt x="259501" y="1145360"/>
                </a:lnTo>
                <a:lnTo>
                  <a:pt x="299958" y="1172690"/>
                </a:lnTo>
                <a:lnTo>
                  <a:pt x="342551" y="1196905"/>
                </a:lnTo>
                <a:lnTo>
                  <a:pt x="387118" y="1217842"/>
                </a:lnTo>
                <a:lnTo>
                  <a:pt x="433493" y="1235338"/>
                </a:lnTo>
                <a:lnTo>
                  <a:pt x="481516" y="1249230"/>
                </a:lnTo>
                <a:lnTo>
                  <a:pt x="531022" y="1259354"/>
                </a:lnTo>
                <a:lnTo>
                  <a:pt x="581848" y="1265549"/>
                </a:lnTo>
                <a:lnTo>
                  <a:pt x="633831" y="1267650"/>
                </a:lnTo>
                <a:lnTo>
                  <a:pt x="685814" y="1265549"/>
                </a:lnTo>
                <a:lnTo>
                  <a:pt x="736641" y="1259354"/>
                </a:lnTo>
                <a:lnTo>
                  <a:pt x="786146" y="1249230"/>
                </a:lnTo>
                <a:lnTo>
                  <a:pt x="834169" y="1235338"/>
                </a:lnTo>
                <a:lnTo>
                  <a:pt x="880545" y="1217842"/>
                </a:lnTo>
                <a:lnTo>
                  <a:pt x="925111" y="1196905"/>
                </a:lnTo>
                <a:lnTo>
                  <a:pt x="967704" y="1172690"/>
                </a:lnTo>
                <a:lnTo>
                  <a:pt x="1008161" y="1145360"/>
                </a:lnTo>
                <a:lnTo>
                  <a:pt x="1046320" y="1115079"/>
                </a:lnTo>
                <a:lnTo>
                  <a:pt x="1082016" y="1082009"/>
                </a:lnTo>
                <a:lnTo>
                  <a:pt x="1115086" y="1046314"/>
                </a:lnTo>
                <a:lnTo>
                  <a:pt x="1145368" y="1008157"/>
                </a:lnTo>
                <a:lnTo>
                  <a:pt x="1172699" y="967701"/>
                </a:lnTo>
                <a:lnTo>
                  <a:pt x="1196915" y="925108"/>
                </a:lnTo>
                <a:lnTo>
                  <a:pt x="1217852" y="880543"/>
                </a:lnTo>
                <a:lnTo>
                  <a:pt x="1235349" y="834168"/>
                </a:lnTo>
                <a:lnTo>
                  <a:pt x="1249242" y="786146"/>
                </a:lnTo>
                <a:lnTo>
                  <a:pt x="1259367" y="736640"/>
                </a:lnTo>
                <a:lnTo>
                  <a:pt x="1265562" y="685814"/>
                </a:lnTo>
                <a:lnTo>
                  <a:pt x="1267663" y="633831"/>
                </a:lnTo>
                <a:lnTo>
                  <a:pt x="1265562" y="581846"/>
                </a:lnTo>
                <a:lnTo>
                  <a:pt x="1259367" y="531019"/>
                </a:lnTo>
                <a:lnTo>
                  <a:pt x="1249242" y="481512"/>
                </a:lnTo>
                <a:lnTo>
                  <a:pt x="1235349" y="433488"/>
                </a:lnTo>
                <a:lnTo>
                  <a:pt x="1217852" y="387112"/>
                </a:lnTo>
                <a:lnTo>
                  <a:pt x="1196915" y="342546"/>
                </a:lnTo>
                <a:lnTo>
                  <a:pt x="1172699" y="299952"/>
                </a:lnTo>
                <a:lnTo>
                  <a:pt x="1145368" y="259495"/>
                </a:lnTo>
                <a:lnTo>
                  <a:pt x="1115086" y="221337"/>
                </a:lnTo>
                <a:lnTo>
                  <a:pt x="1082016" y="185642"/>
                </a:lnTo>
                <a:lnTo>
                  <a:pt x="1046320" y="152572"/>
                </a:lnTo>
                <a:lnTo>
                  <a:pt x="1008161" y="122290"/>
                </a:lnTo>
                <a:lnTo>
                  <a:pt x="967704" y="94960"/>
                </a:lnTo>
                <a:lnTo>
                  <a:pt x="925111" y="70745"/>
                </a:lnTo>
                <a:lnTo>
                  <a:pt x="880545" y="49808"/>
                </a:lnTo>
                <a:lnTo>
                  <a:pt x="834169" y="32312"/>
                </a:lnTo>
                <a:lnTo>
                  <a:pt x="786146" y="18420"/>
                </a:lnTo>
                <a:lnTo>
                  <a:pt x="736641" y="8295"/>
                </a:lnTo>
                <a:lnTo>
                  <a:pt x="685814" y="2101"/>
                </a:lnTo>
                <a:lnTo>
                  <a:pt x="633831" y="0"/>
                </a:lnTo>
                <a:close/>
              </a:path>
            </a:pathLst>
          </a:custGeom>
          <a:solidFill>
            <a:srgbClr val="2D4778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038457" y="3290562"/>
            <a:ext cx="1267663" cy="1267650"/>
          </a:xfrm>
          <a:custGeom>
            <a:avLst/>
            <a:gdLst/>
            <a:ahLst/>
            <a:cxnLst/>
            <a:rect l="l" t="t" r="r" b="b"/>
            <a:pathLst>
              <a:path w="1267663" h="1267650">
                <a:moveTo>
                  <a:pt x="1267663" y="633831"/>
                </a:moveTo>
                <a:lnTo>
                  <a:pt x="1265562" y="581846"/>
                </a:lnTo>
                <a:lnTo>
                  <a:pt x="1259367" y="531019"/>
                </a:lnTo>
                <a:lnTo>
                  <a:pt x="1249242" y="481512"/>
                </a:lnTo>
                <a:lnTo>
                  <a:pt x="1235349" y="433488"/>
                </a:lnTo>
                <a:lnTo>
                  <a:pt x="1217852" y="387112"/>
                </a:lnTo>
                <a:lnTo>
                  <a:pt x="1196915" y="342546"/>
                </a:lnTo>
                <a:lnTo>
                  <a:pt x="1172699" y="299952"/>
                </a:lnTo>
                <a:lnTo>
                  <a:pt x="1145368" y="259495"/>
                </a:lnTo>
                <a:lnTo>
                  <a:pt x="1115086" y="221337"/>
                </a:lnTo>
                <a:lnTo>
                  <a:pt x="1082016" y="185642"/>
                </a:lnTo>
                <a:lnTo>
                  <a:pt x="1046320" y="152572"/>
                </a:lnTo>
                <a:lnTo>
                  <a:pt x="1008161" y="122290"/>
                </a:lnTo>
                <a:lnTo>
                  <a:pt x="967704" y="94960"/>
                </a:lnTo>
                <a:lnTo>
                  <a:pt x="925111" y="70745"/>
                </a:lnTo>
                <a:lnTo>
                  <a:pt x="880545" y="49808"/>
                </a:lnTo>
                <a:lnTo>
                  <a:pt x="834169" y="32312"/>
                </a:lnTo>
                <a:lnTo>
                  <a:pt x="786146" y="18420"/>
                </a:lnTo>
                <a:lnTo>
                  <a:pt x="736641" y="8295"/>
                </a:lnTo>
                <a:lnTo>
                  <a:pt x="685814" y="2101"/>
                </a:lnTo>
                <a:lnTo>
                  <a:pt x="633831" y="0"/>
                </a:lnTo>
                <a:lnTo>
                  <a:pt x="581848" y="2101"/>
                </a:lnTo>
                <a:lnTo>
                  <a:pt x="531022" y="8295"/>
                </a:lnTo>
                <a:lnTo>
                  <a:pt x="481516" y="18420"/>
                </a:lnTo>
                <a:lnTo>
                  <a:pt x="433493" y="32312"/>
                </a:lnTo>
                <a:lnTo>
                  <a:pt x="387118" y="49808"/>
                </a:lnTo>
                <a:lnTo>
                  <a:pt x="342551" y="70745"/>
                </a:lnTo>
                <a:lnTo>
                  <a:pt x="299958" y="94960"/>
                </a:lnTo>
                <a:lnTo>
                  <a:pt x="259501" y="122290"/>
                </a:lnTo>
                <a:lnTo>
                  <a:pt x="221343" y="152572"/>
                </a:lnTo>
                <a:lnTo>
                  <a:pt x="185647" y="185642"/>
                </a:lnTo>
                <a:lnTo>
                  <a:pt x="152576" y="221337"/>
                </a:lnTo>
                <a:lnTo>
                  <a:pt x="122294" y="259495"/>
                </a:lnTo>
                <a:lnTo>
                  <a:pt x="94963" y="299952"/>
                </a:lnTo>
                <a:lnTo>
                  <a:pt x="70748" y="342546"/>
                </a:lnTo>
                <a:lnTo>
                  <a:pt x="49810" y="387112"/>
                </a:lnTo>
                <a:lnTo>
                  <a:pt x="32313" y="433488"/>
                </a:lnTo>
                <a:lnTo>
                  <a:pt x="18421" y="481512"/>
                </a:lnTo>
                <a:lnTo>
                  <a:pt x="8295" y="531019"/>
                </a:lnTo>
                <a:lnTo>
                  <a:pt x="2101" y="581846"/>
                </a:lnTo>
                <a:lnTo>
                  <a:pt x="0" y="633831"/>
                </a:lnTo>
                <a:lnTo>
                  <a:pt x="2101" y="685814"/>
                </a:lnTo>
                <a:lnTo>
                  <a:pt x="8295" y="736640"/>
                </a:lnTo>
                <a:lnTo>
                  <a:pt x="18421" y="786146"/>
                </a:lnTo>
                <a:lnTo>
                  <a:pt x="32313" y="834168"/>
                </a:lnTo>
                <a:lnTo>
                  <a:pt x="49810" y="880543"/>
                </a:lnTo>
                <a:lnTo>
                  <a:pt x="70748" y="925108"/>
                </a:lnTo>
                <a:lnTo>
                  <a:pt x="94963" y="967701"/>
                </a:lnTo>
                <a:lnTo>
                  <a:pt x="122294" y="1008157"/>
                </a:lnTo>
                <a:lnTo>
                  <a:pt x="152576" y="1046314"/>
                </a:lnTo>
                <a:lnTo>
                  <a:pt x="185647" y="1082009"/>
                </a:lnTo>
                <a:lnTo>
                  <a:pt x="221343" y="1115079"/>
                </a:lnTo>
                <a:lnTo>
                  <a:pt x="259501" y="1145360"/>
                </a:lnTo>
                <a:lnTo>
                  <a:pt x="299958" y="1172690"/>
                </a:lnTo>
                <a:lnTo>
                  <a:pt x="342551" y="1196905"/>
                </a:lnTo>
                <a:lnTo>
                  <a:pt x="387118" y="1217842"/>
                </a:lnTo>
                <a:lnTo>
                  <a:pt x="433493" y="1235338"/>
                </a:lnTo>
                <a:lnTo>
                  <a:pt x="481516" y="1249230"/>
                </a:lnTo>
                <a:lnTo>
                  <a:pt x="531022" y="1259354"/>
                </a:lnTo>
                <a:lnTo>
                  <a:pt x="581848" y="1265549"/>
                </a:lnTo>
                <a:lnTo>
                  <a:pt x="633831" y="1267650"/>
                </a:lnTo>
                <a:lnTo>
                  <a:pt x="685814" y="1265549"/>
                </a:lnTo>
                <a:lnTo>
                  <a:pt x="736641" y="1259354"/>
                </a:lnTo>
                <a:lnTo>
                  <a:pt x="786146" y="1249230"/>
                </a:lnTo>
                <a:lnTo>
                  <a:pt x="834169" y="1235338"/>
                </a:lnTo>
                <a:lnTo>
                  <a:pt x="880545" y="1217842"/>
                </a:lnTo>
                <a:lnTo>
                  <a:pt x="925111" y="1196905"/>
                </a:lnTo>
                <a:lnTo>
                  <a:pt x="967704" y="1172690"/>
                </a:lnTo>
                <a:lnTo>
                  <a:pt x="1008161" y="1145360"/>
                </a:lnTo>
                <a:lnTo>
                  <a:pt x="1046320" y="1115079"/>
                </a:lnTo>
                <a:lnTo>
                  <a:pt x="1082016" y="1082009"/>
                </a:lnTo>
                <a:lnTo>
                  <a:pt x="1115086" y="1046314"/>
                </a:lnTo>
                <a:lnTo>
                  <a:pt x="1145368" y="1008157"/>
                </a:lnTo>
                <a:lnTo>
                  <a:pt x="1172699" y="967701"/>
                </a:lnTo>
                <a:lnTo>
                  <a:pt x="1196915" y="925108"/>
                </a:lnTo>
                <a:lnTo>
                  <a:pt x="1217852" y="880543"/>
                </a:lnTo>
                <a:lnTo>
                  <a:pt x="1235349" y="834168"/>
                </a:lnTo>
                <a:lnTo>
                  <a:pt x="1249242" y="786146"/>
                </a:lnTo>
                <a:lnTo>
                  <a:pt x="1259367" y="736640"/>
                </a:lnTo>
                <a:lnTo>
                  <a:pt x="1265562" y="685814"/>
                </a:lnTo>
                <a:lnTo>
                  <a:pt x="1267663" y="633831"/>
                </a:lnTo>
                <a:close/>
              </a:path>
            </a:pathLst>
          </a:custGeom>
          <a:ln w="48133">
            <a:solidFill>
              <a:srgbClr val="F9D5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291944" y="3662891"/>
            <a:ext cx="760691" cy="523011"/>
          </a:xfrm>
          <a:custGeom>
            <a:avLst/>
            <a:gdLst/>
            <a:ahLst/>
            <a:cxnLst/>
            <a:rect l="l" t="t" r="r" b="b"/>
            <a:pathLst>
              <a:path w="760691" h="523011">
                <a:moveTo>
                  <a:pt x="760691" y="467220"/>
                </a:moveTo>
                <a:lnTo>
                  <a:pt x="0" y="467220"/>
                </a:lnTo>
                <a:lnTo>
                  <a:pt x="0" y="523011"/>
                </a:lnTo>
                <a:lnTo>
                  <a:pt x="760691" y="523011"/>
                </a:lnTo>
                <a:lnTo>
                  <a:pt x="760691" y="467220"/>
                </a:lnTo>
                <a:close/>
              </a:path>
              <a:path w="760691" h="523011">
                <a:moveTo>
                  <a:pt x="258635" y="0"/>
                </a:moveTo>
                <a:lnTo>
                  <a:pt x="224258" y="20200"/>
                </a:lnTo>
                <a:lnTo>
                  <a:pt x="218516" y="117944"/>
                </a:lnTo>
                <a:lnTo>
                  <a:pt x="81254" y="117944"/>
                </a:lnTo>
                <a:lnTo>
                  <a:pt x="47067" y="138170"/>
                </a:lnTo>
                <a:lnTo>
                  <a:pt x="41148" y="465035"/>
                </a:lnTo>
                <a:lnTo>
                  <a:pt x="41148" y="465785"/>
                </a:lnTo>
                <a:lnTo>
                  <a:pt x="41313" y="466470"/>
                </a:lnTo>
                <a:lnTo>
                  <a:pt x="41363" y="467220"/>
                </a:lnTo>
                <a:lnTo>
                  <a:pt x="717511" y="467220"/>
                </a:lnTo>
                <a:lnTo>
                  <a:pt x="717537" y="466470"/>
                </a:lnTo>
                <a:lnTo>
                  <a:pt x="717715" y="465785"/>
                </a:lnTo>
                <a:lnTo>
                  <a:pt x="717715" y="160362"/>
                </a:lnTo>
                <a:lnTo>
                  <a:pt x="715307" y="145858"/>
                </a:lnTo>
                <a:lnTo>
                  <a:pt x="708651" y="133508"/>
                </a:lnTo>
                <a:lnTo>
                  <a:pt x="698595" y="124213"/>
                </a:lnTo>
                <a:lnTo>
                  <a:pt x="685990" y="118874"/>
                </a:lnTo>
                <a:lnTo>
                  <a:pt x="544004" y="117944"/>
                </a:lnTo>
                <a:lnTo>
                  <a:pt x="544004" y="41706"/>
                </a:lnTo>
                <a:lnTo>
                  <a:pt x="541555" y="27326"/>
                </a:lnTo>
                <a:lnTo>
                  <a:pt x="534789" y="15111"/>
                </a:lnTo>
                <a:lnTo>
                  <a:pt x="524578" y="5969"/>
                </a:lnTo>
                <a:lnTo>
                  <a:pt x="511794" y="810"/>
                </a:lnTo>
                <a:lnTo>
                  <a:pt x="2586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378793" y="3869073"/>
            <a:ext cx="102412" cy="0"/>
          </a:xfrm>
          <a:custGeom>
            <a:avLst/>
            <a:gdLst/>
            <a:ahLst/>
            <a:cxnLst/>
            <a:rect l="l" t="t" r="r" b="b"/>
            <a:pathLst>
              <a:path w="102412">
                <a:moveTo>
                  <a:pt x="0" y="0"/>
                </a:moveTo>
                <a:lnTo>
                  <a:pt x="102412" y="0"/>
                </a:lnTo>
              </a:path>
            </a:pathLst>
          </a:custGeom>
          <a:ln w="40601">
            <a:solidFill>
              <a:srgbClr val="5656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378793" y="3934898"/>
            <a:ext cx="102412" cy="0"/>
          </a:xfrm>
          <a:custGeom>
            <a:avLst/>
            <a:gdLst/>
            <a:ahLst/>
            <a:cxnLst/>
            <a:rect l="l" t="t" r="r" b="b"/>
            <a:pathLst>
              <a:path w="102412">
                <a:moveTo>
                  <a:pt x="0" y="0"/>
                </a:moveTo>
                <a:lnTo>
                  <a:pt x="102412" y="0"/>
                </a:lnTo>
              </a:path>
            </a:pathLst>
          </a:custGeom>
          <a:ln w="40576">
            <a:solidFill>
              <a:srgbClr val="5656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5378793" y="4005789"/>
            <a:ext cx="102412" cy="0"/>
          </a:xfrm>
          <a:custGeom>
            <a:avLst/>
            <a:gdLst/>
            <a:ahLst/>
            <a:cxnLst/>
            <a:rect l="l" t="t" r="r" b="b"/>
            <a:pathLst>
              <a:path w="102412">
                <a:moveTo>
                  <a:pt x="0" y="0"/>
                </a:moveTo>
                <a:lnTo>
                  <a:pt x="102412" y="0"/>
                </a:lnTo>
              </a:path>
            </a:pathLst>
          </a:custGeom>
          <a:ln w="40601">
            <a:solidFill>
              <a:srgbClr val="5656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5378793" y="4071632"/>
            <a:ext cx="102412" cy="0"/>
          </a:xfrm>
          <a:custGeom>
            <a:avLst/>
            <a:gdLst/>
            <a:ahLst/>
            <a:cxnLst/>
            <a:rect l="l" t="t" r="r" b="b"/>
            <a:pathLst>
              <a:path w="102412">
                <a:moveTo>
                  <a:pt x="0" y="0"/>
                </a:moveTo>
                <a:lnTo>
                  <a:pt x="102412" y="0"/>
                </a:lnTo>
              </a:path>
            </a:pathLst>
          </a:custGeom>
          <a:ln w="40589">
            <a:solidFill>
              <a:srgbClr val="5656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5621997" y="3849408"/>
            <a:ext cx="39319" cy="39331"/>
          </a:xfrm>
          <a:custGeom>
            <a:avLst/>
            <a:gdLst/>
            <a:ahLst/>
            <a:cxnLst/>
            <a:rect l="l" t="t" r="r" b="b"/>
            <a:pathLst>
              <a:path w="39319" h="39331">
                <a:moveTo>
                  <a:pt x="0" y="19665"/>
                </a:moveTo>
                <a:lnTo>
                  <a:pt x="39319" y="19665"/>
                </a:lnTo>
              </a:path>
            </a:pathLst>
          </a:custGeom>
          <a:ln w="40601">
            <a:solidFill>
              <a:srgbClr val="5656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5685091" y="3849408"/>
            <a:ext cx="39319" cy="39331"/>
          </a:xfrm>
          <a:custGeom>
            <a:avLst/>
            <a:gdLst/>
            <a:ahLst/>
            <a:cxnLst/>
            <a:rect l="l" t="t" r="r" b="b"/>
            <a:pathLst>
              <a:path w="39319" h="39331">
                <a:moveTo>
                  <a:pt x="0" y="19665"/>
                </a:moveTo>
                <a:lnTo>
                  <a:pt x="39319" y="19665"/>
                </a:lnTo>
              </a:path>
            </a:pathLst>
          </a:custGeom>
          <a:ln w="40601">
            <a:solidFill>
              <a:srgbClr val="5656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5621997" y="3915244"/>
            <a:ext cx="39319" cy="39306"/>
          </a:xfrm>
          <a:custGeom>
            <a:avLst/>
            <a:gdLst/>
            <a:ahLst/>
            <a:cxnLst/>
            <a:rect l="l" t="t" r="r" b="b"/>
            <a:pathLst>
              <a:path w="39319" h="39306">
                <a:moveTo>
                  <a:pt x="0" y="19653"/>
                </a:moveTo>
                <a:lnTo>
                  <a:pt x="39319" y="19653"/>
                </a:lnTo>
              </a:path>
            </a:pathLst>
          </a:custGeom>
          <a:ln w="40576">
            <a:solidFill>
              <a:srgbClr val="5656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5685091" y="3915244"/>
            <a:ext cx="39319" cy="39306"/>
          </a:xfrm>
          <a:custGeom>
            <a:avLst/>
            <a:gdLst/>
            <a:ahLst/>
            <a:cxnLst/>
            <a:rect l="l" t="t" r="r" b="b"/>
            <a:pathLst>
              <a:path w="39319" h="39306">
                <a:moveTo>
                  <a:pt x="0" y="19653"/>
                </a:moveTo>
                <a:lnTo>
                  <a:pt x="39319" y="19653"/>
                </a:lnTo>
              </a:path>
            </a:pathLst>
          </a:custGeom>
          <a:ln w="40576">
            <a:solidFill>
              <a:srgbClr val="5656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5621997" y="3986123"/>
            <a:ext cx="39319" cy="39331"/>
          </a:xfrm>
          <a:custGeom>
            <a:avLst/>
            <a:gdLst/>
            <a:ahLst/>
            <a:cxnLst/>
            <a:rect l="l" t="t" r="r" b="b"/>
            <a:pathLst>
              <a:path w="39319" h="39331">
                <a:moveTo>
                  <a:pt x="0" y="19665"/>
                </a:moveTo>
                <a:lnTo>
                  <a:pt x="39319" y="19665"/>
                </a:lnTo>
              </a:path>
            </a:pathLst>
          </a:custGeom>
          <a:ln w="40601">
            <a:solidFill>
              <a:srgbClr val="5656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5685091" y="3986123"/>
            <a:ext cx="39319" cy="39331"/>
          </a:xfrm>
          <a:custGeom>
            <a:avLst/>
            <a:gdLst/>
            <a:ahLst/>
            <a:cxnLst/>
            <a:rect l="l" t="t" r="r" b="b"/>
            <a:pathLst>
              <a:path w="39319" h="39331">
                <a:moveTo>
                  <a:pt x="0" y="19665"/>
                </a:moveTo>
                <a:lnTo>
                  <a:pt x="39319" y="19665"/>
                </a:lnTo>
              </a:path>
            </a:pathLst>
          </a:custGeom>
          <a:ln w="40601">
            <a:solidFill>
              <a:srgbClr val="5656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5621997" y="4051973"/>
            <a:ext cx="39319" cy="39319"/>
          </a:xfrm>
          <a:custGeom>
            <a:avLst/>
            <a:gdLst/>
            <a:ahLst/>
            <a:cxnLst/>
            <a:rect l="l" t="t" r="r" b="b"/>
            <a:pathLst>
              <a:path w="39319" h="39319">
                <a:moveTo>
                  <a:pt x="0" y="19659"/>
                </a:moveTo>
                <a:lnTo>
                  <a:pt x="39319" y="19659"/>
                </a:lnTo>
              </a:path>
            </a:pathLst>
          </a:custGeom>
          <a:ln w="40589">
            <a:solidFill>
              <a:srgbClr val="5656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5685091" y="4051973"/>
            <a:ext cx="39319" cy="39319"/>
          </a:xfrm>
          <a:custGeom>
            <a:avLst/>
            <a:gdLst/>
            <a:ahLst/>
            <a:cxnLst/>
            <a:rect l="l" t="t" r="r" b="b"/>
            <a:pathLst>
              <a:path w="39319" h="39319">
                <a:moveTo>
                  <a:pt x="0" y="19659"/>
                </a:moveTo>
                <a:lnTo>
                  <a:pt x="39319" y="19659"/>
                </a:lnTo>
              </a:path>
            </a:pathLst>
          </a:custGeom>
          <a:ln w="40589">
            <a:solidFill>
              <a:srgbClr val="5656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5928283" y="3849408"/>
            <a:ext cx="39331" cy="39331"/>
          </a:xfrm>
          <a:custGeom>
            <a:avLst/>
            <a:gdLst/>
            <a:ahLst/>
            <a:cxnLst/>
            <a:rect l="l" t="t" r="r" b="b"/>
            <a:pathLst>
              <a:path w="39331" h="39331">
                <a:moveTo>
                  <a:pt x="0" y="19665"/>
                </a:moveTo>
                <a:lnTo>
                  <a:pt x="39331" y="19665"/>
                </a:lnTo>
              </a:path>
            </a:pathLst>
          </a:custGeom>
          <a:ln w="40601">
            <a:solidFill>
              <a:srgbClr val="5656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5865190" y="3849408"/>
            <a:ext cx="39319" cy="39331"/>
          </a:xfrm>
          <a:custGeom>
            <a:avLst/>
            <a:gdLst/>
            <a:ahLst/>
            <a:cxnLst/>
            <a:rect l="l" t="t" r="r" b="b"/>
            <a:pathLst>
              <a:path w="39319" h="39331">
                <a:moveTo>
                  <a:pt x="0" y="19665"/>
                </a:moveTo>
                <a:lnTo>
                  <a:pt x="39319" y="19665"/>
                </a:lnTo>
              </a:path>
            </a:pathLst>
          </a:custGeom>
          <a:ln w="40601">
            <a:solidFill>
              <a:srgbClr val="5656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5928283" y="3915244"/>
            <a:ext cx="39331" cy="39306"/>
          </a:xfrm>
          <a:custGeom>
            <a:avLst/>
            <a:gdLst/>
            <a:ahLst/>
            <a:cxnLst/>
            <a:rect l="l" t="t" r="r" b="b"/>
            <a:pathLst>
              <a:path w="39331" h="39306">
                <a:moveTo>
                  <a:pt x="0" y="19653"/>
                </a:moveTo>
                <a:lnTo>
                  <a:pt x="39331" y="19653"/>
                </a:lnTo>
              </a:path>
            </a:pathLst>
          </a:custGeom>
          <a:ln w="40576">
            <a:solidFill>
              <a:srgbClr val="5656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5865190" y="3915244"/>
            <a:ext cx="39319" cy="39306"/>
          </a:xfrm>
          <a:custGeom>
            <a:avLst/>
            <a:gdLst/>
            <a:ahLst/>
            <a:cxnLst/>
            <a:rect l="l" t="t" r="r" b="b"/>
            <a:pathLst>
              <a:path w="39319" h="39306">
                <a:moveTo>
                  <a:pt x="0" y="19653"/>
                </a:moveTo>
                <a:lnTo>
                  <a:pt x="39319" y="19653"/>
                </a:lnTo>
              </a:path>
            </a:pathLst>
          </a:custGeom>
          <a:ln w="40576">
            <a:solidFill>
              <a:srgbClr val="5656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5928283" y="3986123"/>
            <a:ext cx="39331" cy="39331"/>
          </a:xfrm>
          <a:custGeom>
            <a:avLst/>
            <a:gdLst/>
            <a:ahLst/>
            <a:cxnLst/>
            <a:rect l="l" t="t" r="r" b="b"/>
            <a:pathLst>
              <a:path w="39331" h="39331">
                <a:moveTo>
                  <a:pt x="0" y="19665"/>
                </a:moveTo>
                <a:lnTo>
                  <a:pt x="39331" y="19665"/>
                </a:lnTo>
              </a:path>
            </a:pathLst>
          </a:custGeom>
          <a:ln w="40601">
            <a:solidFill>
              <a:srgbClr val="5656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5865190" y="3986123"/>
            <a:ext cx="39319" cy="39331"/>
          </a:xfrm>
          <a:custGeom>
            <a:avLst/>
            <a:gdLst/>
            <a:ahLst/>
            <a:cxnLst/>
            <a:rect l="l" t="t" r="r" b="b"/>
            <a:pathLst>
              <a:path w="39319" h="39331">
                <a:moveTo>
                  <a:pt x="0" y="19665"/>
                </a:moveTo>
                <a:lnTo>
                  <a:pt x="39319" y="19665"/>
                </a:lnTo>
              </a:path>
            </a:pathLst>
          </a:custGeom>
          <a:ln w="40601">
            <a:solidFill>
              <a:srgbClr val="5656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5928283" y="4051973"/>
            <a:ext cx="39331" cy="39319"/>
          </a:xfrm>
          <a:custGeom>
            <a:avLst/>
            <a:gdLst/>
            <a:ahLst/>
            <a:cxnLst/>
            <a:rect l="l" t="t" r="r" b="b"/>
            <a:pathLst>
              <a:path w="39331" h="39319">
                <a:moveTo>
                  <a:pt x="0" y="19659"/>
                </a:moveTo>
                <a:lnTo>
                  <a:pt x="39331" y="19659"/>
                </a:lnTo>
              </a:path>
            </a:pathLst>
          </a:custGeom>
          <a:ln w="40589">
            <a:solidFill>
              <a:srgbClr val="5656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5865190" y="4051973"/>
            <a:ext cx="39319" cy="39319"/>
          </a:xfrm>
          <a:custGeom>
            <a:avLst/>
            <a:gdLst/>
            <a:ahLst/>
            <a:cxnLst/>
            <a:rect l="l" t="t" r="r" b="b"/>
            <a:pathLst>
              <a:path w="39319" h="39319">
                <a:moveTo>
                  <a:pt x="0" y="19659"/>
                </a:moveTo>
                <a:lnTo>
                  <a:pt x="39319" y="19659"/>
                </a:lnTo>
              </a:path>
            </a:pathLst>
          </a:custGeom>
          <a:ln w="40589">
            <a:solidFill>
              <a:srgbClr val="565656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5070951" y="4646225"/>
            <a:ext cx="1267663" cy="1267675"/>
          </a:xfrm>
          <a:custGeom>
            <a:avLst/>
            <a:gdLst/>
            <a:ahLst/>
            <a:cxnLst/>
            <a:rect l="l" t="t" r="r" b="b"/>
            <a:pathLst>
              <a:path w="1267663" h="1267675">
                <a:moveTo>
                  <a:pt x="633831" y="0"/>
                </a:moveTo>
                <a:lnTo>
                  <a:pt x="581848" y="2101"/>
                </a:lnTo>
                <a:lnTo>
                  <a:pt x="531022" y="8296"/>
                </a:lnTo>
                <a:lnTo>
                  <a:pt x="481516" y="18422"/>
                </a:lnTo>
                <a:lnTo>
                  <a:pt x="433493" y="32316"/>
                </a:lnTo>
                <a:lnTo>
                  <a:pt x="387118" y="49814"/>
                </a:lnTo>
                <a:lnTo>
                  <a:pt x="342551" y="70753"/>
                </a:lnTo>
                <a:lnTo>
                  <a:pt x="299958" y="94970"/>
                </a:lnTo>
                <a:lnTo>
                  <a:pt x="259501" y="122303"/>
                </a:lnTo>
                <a:lnTo>
                  <a:pt x="221343" y="152587"/>
                </a:lnTo>
                <a:lnTo>
                  <a:pt x="185647" y="185659"/>
                </a:lnTo>
                <a:lnTo>
                  <a:pt x="152576" y="221357"/>
                </a:lnTo>
                <a:lnTo>
                  <a:pt x="122294" y="259517"/>
                </a:lnTo>
                <a:lnTo>
                  <a:pt x="94963" y="299976"/>
                </a:lnTo>
                <a:lnTo>
                  <a:pt x="70748" y="342571"/>
                </a:lnTo>
                <a:lnTo>
                  <a:pt x="49810" y="387139"/>
                </a:lnTo>
                <a:lnTo>
                  <a:pt x="32313" y="433516"/>
                </a:lnTo>
                <a:lnTo>
                  <a:pt x="18421" y="481540"/>
                </a:lnTo>
                <a:lnTo>
                  <a:pt x="8295" y="531046"/>
                </a:lnTo>
                <a:lnTo>
                  <a:pt x="2101" y="581873"/>
                </a:lnTo>
                <a:lnTo>
                  <a:pt x="0" y="633857"/>
                </a:lnTo>
                <a:lnTo>
                  <a:pt x="2101" y="685840"/>
                </a:lnTo>
                <a:lnTo>
                  <a:pt x="8295" y="736666"/>
                </a:lnTo>
                <a:lnTo>
                  <a:pt x="18421" y="786171"/>
                </a:lnTo>
                <a:lnTo>
                  <a:pt x="32313" y="834193"/>
                </a:lnTo>
                <a:lnTo>
                  <a:pt x="49810" y="880568"/>
                </a:lnTo>
                <a:lnTo>
                  <a:pt x="70748" y="925133"/>
                </a:lnTo>
                <a:lnTo>
                  <a:pt x="94963" y="967726"/>
                </a:lnTo>
                <a:lnTo>
                  <a:pt x="122294" y="1008182"/>
                </a:lnTo>
                <a:lnTo>
                  <a:pt x="152576" y="1046340"/>
                </a:lnTo>
                <a:lnTo>
                  <a:pt x="185647" y="1082035"/>
                </a:lnTo>
                <a:lnTo>
                  <a:pt x="221343" y="1115104"/>
                </a:lnTo>
                <a:lnTo>
                  <a:pt x="259501" y="1145386"/>
                </a:lnTo>
                <a:lnTo>
                  <a:pt x="299958" y="1172715"/>
                </a:lnTo>
                <a:lnTo>
                  <a:pt x="342551" y="1196930"/>
                </a:lnTo>
                <a:lnTo>
                  <a:pt x="387118" y="1217867"/>
                </a:lnTo>
                <a:lnTo>
                  <a:pt x="433493" y="1235363"/>
                </a:lnTo>
                <a:lnTo>
                  <a:pt x="481516" y="1249255"/>
                </a:lnTo>
                <a:lnTo>
                  <a:pt x="531022" y="1259380"/>
                </a:lnTo>
                <a:lnTo>
                  <a:pt x="581848" y="1265574"/>
                </a:lnTo>
                <a:lnTo>
                  <a:pt x="633831" y="1267675"/>
                </a:lnTo>
                <a:lnTo>
                  <a:pt x="685814" y="1265574"/>
                </a:lnTo>
                <a:lnTo>
                  <a:pt x="736641" y="1259380"/>
                </a:lnTo>
                <a:lnTo>
                  <a:pt x="786146" y="1249255"/>
                </a:lnTo>
                <a:lnTo>
                  <a:pt x="834169" y="1235363"/>
                </a:lnTo>
                <a:lnTo>
                  <a:pt x="880545" y="1217867"/>
                </a:lnTo>
                <a:lnTo>
                  <a:pt x="925111" y="1196930"/>
                </a:lnTo>
                <a:lnTo>
                  <a:pt x="967704" y="1172715"/>
                </a:lnTo>
                <a:lnTo>
                  <a:pt x="1008161" y="1145386"/>
                </a:lnTo>
                <a:lnTo>
                  <a:pt x="1046320" y="1115104"/>
                </a:lnTo>
                <a:lnTo>
                  <a:pt x="1082016" y="1082035"/>
                </a:lnTo>
                <a:lnTo>
                  <a:pt x="1115086" y="1046340"/>
                </a:lnTo>
                <a:lnTo>
                  <a:pt x="1145368" y="1008182"/>
                </a:lnTo>
                <a:lnTo>
                  <a:pt x="1172699" y="967726"/>
                </a:lnTo>
                <a:lnTo>
                  <a:pt x="1196915" y="925133"/>
                </a:lnTo>
                <a:lnTo>
                  <a:pt x="1217852" y="880568"/>
                </a:lnTo>
                <a:lnTo>
                  <a:pt x="1235349" y="834193"/>
                </a:lnTo>
                <a:lnTo>
                  <a:pt x="1249242" y="786171"/>
                </a:lnTo>
                <a:lnTo>
                  <a:pt x="1259367" y="736666"/>
                </a:lnTo>
                <a:lnTo>
                  <a:pt x="1265562" y="685840"/>
                </a:lnTo>
                <a:lnTo>
                  <a:pt x="1267663" y="633857"/>
                </a:lnTo>
                <a:lnTo>
                  <a:pt x="1265562" y="581873"/>
                </a:lnTo>
                <a:lnTo>
                  <a:pt x="1259367" y="531046"/>
                </a:lnTo>
                <a:lnTo>
                  <a:pt x="1249242" y="481540"/>
                </a:lnTo>
                <a:lnTo>
                  <a:pt x="1235349" y="433516"/>
                </a:lnTo>
                <a:lnTo>
                  <a:pt x="1217852" y="387139"/>
                </a:lnTo>
                <a:lnTo>
                  <a:pt x="1196915" y="342571"/>
                </a:lnTo>
                <a:lnTo>
                  <a:pt x="1172699" y="299976"/>
                </a:lnTo>
                <a:lnTo>
                  <a:pt x="1145368" y="259517"/>
                </a:lnTo>
                <a:lnTo>
                  <a:pt x="1115086" y="221357"/>
                </a:lnTo>
                <a:lnTo>
                  <a:pt x="1082016" y="185659"/>
                </a:lnTo>
                <a:lnTo>
                  <a:pt x="1046320" y="152587"/>
                </a:lnTo>
                <a:lnTo>
                  <a:pt x="1008161" y="122303"/>
                </a:lnTo>
                <a:lnTo>
                  <a:pt x="967704" y="94970"/>
                </a:lnTo>
                <a:lnTo>
                  <a:pt x="925111" y="70753"/>
                </a:lnTo>
                <a:lnTo>
                  <a:pt x="880545" y="49814"/>
                </a:lnTo>
                <a:lnTo>
                  <a:pt x="834169" y="32316"/>
                </a:lnTo>
                <a:lnTo>
                  <a:pt x="786146" y="18422"/>
                </a:lnTo>
                <a:lnTo>
                  <a:pt x="736641" y="8296"/>
                </a:lnTo>
                <a:lnTo>
                  <a:pt x="685814" y="2101"/>
                </a:lnTo>
                <a:lnTo>
                  <a:pt x="633831" y="0"/>
                </a:lnTo>
                <a:close/>
              </a:path>
            </a:pathLst>
          </a:custGeom>
          <a:solidFill>
            <a:srgbClr val="2D4778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5070951" y="4646225"/>
            <a:ext cx="1267663" cy="1267675"/>
          </a:xfrm>
          <a:custGeom>
            <a:avLst/>
            <a:gdLst/>
            <a:ahLst/>
            <a:cxnLst/>
            <a:rect l="l" t="t" r="r" b="b"/>
            <a:pathLst>
              <a:path w="1267663" h="1267675">
                <a:moveTo>
                  <a:pt x="1267663" y="633857"/>
                </a:moveTo>
                <a:lnTo>
                  <a:pt x="1265562" y="581873"/>
                </a:lnTo>
                <a:lnTo>
                  <a:pt x="1259367" y="531046"/>
                </a:lnTo>
                <a:lnTo>
                  <a:pt x="1249242" y="481540"/>
                </a:lnTo>
                <a:lnTo>
                  <a:pt x="1235349" y="433516"/>
                </a:lnTo>
                <a:lnTo>
                  <a:pt x="1217852" y="387139"/>
                </a:lnTo>
                <a:lnTo>
                  <a:pt x="1196915" y="342571"/>
                </a:lnTo>
                <a:lnTo>
                  <a:pt x="1172699" y="299976"/>
                </a:lnTo>
                <a:lnTo>
                  <a:pt x="1145368" y="259517"/>
                </a:lnTo>
                <a:lnTo>
                  <a:pt x="1115086" y="221357"/>
                </a:lnTo>
                <a:lnTo>
                  <a:pt x="1082016" y="185659"/>
                </a:lnTo>
                <a:lnTo>
                  <a:pt x="1046320" y="152587"/>
                </a:lnTo>
                <a:lnTo>
                  <a:pt x="1008161" y="122303"/>
                </a:lnTo>
                <a:lnTo>
                  <a:pt x="967704" y="94970"/>
                </a:lnTo>
                <a:lnTo>
                  <a:pt x="925111" y="70753"/>
                </a:lnTo>
                <a:lnTo>
                  <a:pt x="880545" y="49814"/>
                </a:lnTo>
                <a:lnTo>
                  <a:pt x="834169" y="32316"/>
                </a:lnTo>
                <a:lnTo>
                  <a:pt x="786146" y="18422"/>
                </a:lnTo>
                <a:lnTo>
                  <a:pt x="736641" y="8296"/>
                </a:lnTo>
                <a:lnTo>
                  <a:pt x="685814" y="2101"/>
                </a:lnTo>
                <a:lnTo>
                  <a:pt x="633831" y="0"/>
                </a:lnTo>
                <a:lnTo>
                  <a:pt x="581848" y="2101"/>
                </a:lnTo>
                <a:lnTo>
                  <a:pt x="531022" y="8296"/>
                </a:lnTo>
                <a:lnTo>
                  <a:pt x="481516" y="18422"/>
                </a:lnTo>
                <a:lnTo>
                  <a:pt x="433493" y="32316"/>
                </a:lnTo>
                <a:lnTo>
                  <a:pt x="387118" y="49814"/>
                </a:lnTo>
                <a:lnTo>
                  <a:pt x="342551" y="70753"/>
                </a:lnTo>
                <a:lnTo>
                  <a:pt x="299958" y="94970"/>
                </a:lnTo>
                <a:lnTo>
                  <a:pt x="259501" y="122303"/>
                </a:lnTo>
                <a:lnTo>
                  <a:pt x="221343" y="152587"/>
                </a:lnTo>
                <a:lnTo>
                  <a:pt x="185647" y="185659"/>
                </a:lnTo>
                <a:lnTo>
                  <a:pt x="152576" y="221357"/>
                </a:lnTo>
                <a:lnTo>
                  <a:pt x="122294" y="259517"/>
                </a:lnTo>
                <a:lnTo>
                  <a:pt x="94963" y="299976"/>
                </a:lnTo>
                <a:lnTo>
                  <a:pt x="70748" y="342571"/>
                </a:lnTo>
                <a:lnTo>
                  <a:pt x="49810" y="387139"/>
                </a:lnTo>
                <a:lnTo>
                  <a:pt x="32313" y="433516"/>
                </a:lnTo>
                <a:lnTo>
                  <a:pt x="18421" y="481540"/>
                </a:lnTo>
                <a:lnTo>
                  <a:pt x="8295" y="531046"/>
                </a:lnTo>
                <a:lnTo>
                  <a:pt x="2101" y="581873"/>
                </a:lnTo>
                <a:lnTo>
                  <a:pt x="0" y="633857"/>
                </a:lnTo>
                <a:lnTo>
                  <a:pt x="2101" y="685840"/>
                </a:lnTo>
                <a:lnTo>
                  <a:pt x="8295" y="736666"/>
                </a:lnTo>
                <a:lnTo>
                  <a:pt x="18421" y="786171"/>
                </a:lnTo>
                <a:lnTo>
                  <a:pt x="32313" y="834193"/>
                </a:lnTo>
                <a:lnTo>
                  <a:pt x="49810" y="880568"/>
                </a:lnTo>
                <a:lnTo>
                  <a:pt x="70748" y="925133"/>
                </a:lnTo>
                <a:lnTo>
                  <a:pt x="94963" y="967726"/>
                </a:lnTo>
                <a:lnTo>
                  <a:pt x="122294" y="1008182"/>
                </a:lnTo>
                <a:lnTo>
                  <a:pt x="152576" y="1046340"/>
                </a:lnTo>
                <a:lnTo>
                  <a:pt x="185647" y="1082035"/>
                </a:lnTo>
                <a:lnTo>
                  <a:pt x="221343" y="1115104"/>
                </a:lnTo>
                <a:lnTo>
                  <a:pt x="259501" y="1145386"/>
                </a:lnTo>
                <a:lnTo>
                  <a:pt x="299958" y="1172715"/>
                </a:lnTo>
                <a:lnTo>
                  <a:pt x="342551" y="1196930"/>
                </a:lnTo>
                <a:lnTo>
                  <a:pt x="387118" y="1217867"/>
                </a:lnTo>
                <a:lnTo>
                  <a:pt x="433493" y="1235363"/>
                </a:lnTo>
                <a:lnTo>
                  <a:pt x="481516" y="1249255"/>
                </a:lnTo>
                <a:lnTo>
                  <a:pt x="531022" y="1259380"/>
                </a:lnTo>
                <a:lnTo>
                  <a:pt x="581848" y="1265574"/>
                </a:lnTo>
                <a:lnTo>
                  <a:pt x="633831" y="1267675"/>
                </a:lnTo>
                <a:lnTo>
                  <a:pt x="685814" y="1265574"/>
                </a:lnTo>
                <a:lnTo>
                  <a:pt x="736641" y="1259380"/>
                </a:lnTo>
                <a:lnTo>
                  <a:pt x="786146" y="1249255"/>
                </a:lnTo>
                <a:lnTo>
                  <a:pt x="834169" y="1235363"/>
                </a:lnTo>
                <a:lnTo>
                  <a:pt x="880545" y="1217867"/>
                </a:lnTo>
                <a:lnTo>
                  <a:pt x="925111" y="1196930"/>
                </a:lnTo>
                <a:lnTo>
                  <a:pt x="967704" y="1172715"/>
                </a:lnTo>
                <a:lnTo>
                  <a:pt x="1008161" y="1145386"/>
                </a:lnTo>
                <a:lnTo>
                  <a:pt x="1046320" y="1115104"/>
                </a:lnTo>
                <a:lnTo>
                  <a:pt x="1082016" y="1082035"/>
                </a:lnTo>
                <a:lnTo>
                  <a:pt x="1115086" y="1046340"/>
                </a:lnTo>
                <a:lnTo>
                  <a:pt x="1145368" y="1008182"/>
                </a:lnTo>
                <a:lnTo>
                  <a:pt x="1172699" y="967726"/>
                </a:lnTo>
                <a:lnTo>
                  <a:pt x="1196915" y="925133"/>
                </a:lnTo>
                <a:lnTo>
                  <a:pt x="1217852" y="880568"/>
                </a:lnTo>
                <a:lnTo>
                  <a:pt x="1235349" y="834193"/>
                </a:lnTo>
                <a:lnTo>
                  <a:pt x="1249242" y="786171"/>
                </a:lnTo>
                <a:lnTo>
                  <a:pt x="1259367" y="736666"/>
                </a:lnTo>
                <a:lnTo>
                  <a:pt x="1265562" y="685840"/>
                </a:lnTo>
                <a:lnTo>
                  <a:pt x="1267663" y="633857"/>
                </a:lnTo>
                <a:close/>
              </a:path>
            </a:pathLst>
          </a:custGeom>
          <a:ln w="48132">
            <a:solidFill>
              <a:srgbClr val="F9D5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5908352" y="5250231"/>
            <a:ext cx="101820" cy="99391"/>
          </a:xfrm>
          <a:custGeom>
            <a:avLst/>
            <a:gdLst/>
            <a:ahLst/>
            <a:cxnLst/>
            <a:rect l="l" t="t" r="r" b="b"/>
            <a:pathLst>
              <a:path w="101820" h="99391">
                <a:moveTo>
                  <a:pt x="63448" y="0"/>
                </a:moveTo>
                <a:lnTo>
                  <a:pt x="19003" y="11607"/>
                </a:lnTo>
                <a:lnTo>
                  <a:pt x="0" y="49385"/>
                </a:lnTo>
                <a:lnTo>
                  <a:pt x="2031" y="63679"/>
                </a:lnTo>
                <a:lnTo>
                  <a:pt x="7743" y="76394"/>
                </a:lnTo>
                <a:lnTo>
                  <a:pt x="16558" y="86963"/>
                </a:lnTo>
                <a:lnTo>
                  <a:pt x="27902" y="94818"/>
                </a:lnTo>
                <a:lnTo>
                  <a:pt x="41197" y="99391"/>
                </a:lnTo>
                <a:lnTo>
                  <a:pt x="58091" y="98119"/>
                </a:lnTo>
                <a:lnTo>
                  <a:pt x="93236" y="77152"/>
                </a:lnTo>
                <a:lnTo>
                  <a:pt x="101820" y="53280"/>
                </a:lnTo>
                <a:lnTo>
                  <a:pt x="99997" y="37852"/>
                </a:lnTo>
                <a:lnTo>
                  <a:pt x="94726" y="24415"/>
                </a:lnTo>
                <a:lnTo>
                  <a:pt x="86529" y="13364"/>
                </a:lnTo>
                <a:lnTo>
                  <a:pt x="75929" y="5093"/>
                </a:lnTo>
                <a:lnTo>
                  <a:pt x="634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5856234" y="5283294"/>
            <a:ext cx="152260" cy="131622"/>
          </a:xfrm>
          <a:custGeom>
            <a:avLst/>
            <a:gdLst/>
            <a:ahLst/>
            <a:cxnLst/>
            <a:rect l="l" t="t" r="r" b="b"/>
            <a:pathLst>
              <a:path w="152260" h="131622">
                <a:moveTo>
                  <a:pt x="25031" y="0"/>
                </a:moveTo>
                <a:lnTo>
                  <a:pt x="6997" y="0"/>
                </a:lnTo>
                <a:lnTo>
                  <a:pt x="0" y="7302"/>
                </a:lnTo>
                <a:lnTo>
                  <a:pt x="0" y="123685"/>
                </a:lnTo>
                <a:lnTo>
                  <a:pt x="6654" y="131622"/>
                </a:lnTo>
                <a:lnTo>
                  <a:pt x="144830" y="131622"/>
                </a:lnTo>
                <a:lnTo>
                  <a:pt x="152171" y="123888"/>
                </a:lnTo>
                <a:lnTo>
                  <a:pt x="152260" y="105841"/>
                </a:lnTo>
                <a:lnTo>
                  <a:pt x="144830" y="98107"/>
                </a:lnTo>
                <a:lnTo>
                  <a:pt x="34607" y="98107"/>
                </a:lnTo>
                <a:lnTo>
                  <a:pt x="31927" y="95859"/>
                </a:lnTo>
                <a:lnTo>
                  <a:pt x="31927" y="7302"/>
                </a:lnTo>
                <a:lnTo>
                  <a:pt x="25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5409759" y="5308014"/>
            <a:ext cx="430580" cy="100456"/>
          </a:xfrm>
          <a:custGeom>
            <a:avLst/>
            <a:gdLst/>
            <a:ahLst/>
            <a:cxnLst/>
            <a:rect l="l" t="t" r="r" b="b"/>
            <a:pathLst>
              <a:path w="430580" h="100456">
                <a:moveTo>
                  <a:pt x="426377" y="0"/>
                </a:moveTo>
                <a:lnTo>
                  <a:pt x="54597" y="0"/>
                </a:lnTo>
                <a:lnTo>
                  <a:pt x="39761" y="1930"/>
                </a:lnTo>
                <a:lnTo>
                  <a:pt x="6898" y="26409"/>
                </a:lnTo>
                <a:lnTo>
                  <a:pt x="114" y="89915"/>
                </a:lnTo>
                <a:lnTo>
                  <a:pt x="0" y="95935"/>
                </a:lnTo>
                <a:lnTo>
                  <a:pt x="4826" y="100456"/>
                </a:lnTo>
                <a:lnTo>
                  <a:pt x="426377" y="100456"/>
                </a:lnTo>
                <a:lnTo>
                  <a:pt x="430580" y="95935"/>
                </a:lnTo>
                <a:lnTo>
                  <a:pt x="430580" y="5575"/>
                </a:lnTo>
                <a:lnTo>
                  <a:pt x="4263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5698304" y="4945580"/>
            <a:ext cx="239893" cy="179960"/>
          </a:xfrm>
          <a:custGeom>
            <a:avLst/>
            <a:gdLst/>
            <a:ahLst/>
            <a:cxnLst/>
            <a:rect l="l" t="t" r="r" b="b"/>
            <a:pathLst>
              <a:path w="239893" h="179960">
                <a:moveTo>
                  <a:pt x="28729" y="0"/>
                </a:moveTo>
                <a:lnTo>
                  <a:pt x="0" y="23242"/>
                </a:lnTo>
                <a:lnTo>
                  <a:pt x="716" y="30805"/>
                </a:lnTo>
                <a:lnTo>
                  <a:pt x="18900" y="67099"/>
                </a:lnTo>
                <a:lnTo>
                  <a:pt x="46565" y="97790"/>
                </a:lnTo>
                <a:lnTo>
                  <a:pt x="84053" y="128375"/>
                </a:lnTo>
                <a:lnTo>
                  <a:pt x="119992" y="150956"/>
                </a:lnTo>
                <a:lnTo>
                  <a:pt x="161607" y="170075"/>
                </a:lnTo>
                <a:lnTo>
                  <a:pt x="207836" y="179960"/>
                </a:lnTo>
                <a:lnTo>
                  <a:pt x="216876" y="179433"/>
                </a:lnTo>
                <a:lnTo>
                  <a:pt x="239893" y="157289"/>
                </a:lnTo>
                <a:lnTo>
                  <a:pt x="239521" y="152094"/>
                </a:lnTo>
                <a:lnTo>
                  <a:pt x="197509" y="152094"/>
                </a:lnTo>
                <a:lnTo>
                  <a:pt x="185479" y="148886"/>
                </a:lnTo>
                <a:lnTo>
                  <a:pt x="168866" y="137466"/>
                </a:lnTo>
                <a:lnTo>
                  <a:pt x="159772" y="129206"/>
                </a:lnTo>
                <a:lnTo>
                  <a:pt x="122592" y="129206"/>
                </a:lnTo>
                <a:lnTo>
                  <a:pt x="83479" y="105101"/>
                </a:lnTo>
                <a:lnTo>
                  <a:pt x="78614" y="92483"/>
                </a:lnTo>
                <a:lnTo>
                  <a:pt x="85748" y="89966"/>
                </a:lnTo>
                <a:lnTo>
                  <a:pt x="201761" y="89966"/>
                </a:lnTo>
                <a:lnTo>
                  <a:pt x="201585" y="89789"/>
                </a:lnTo>
                <a:lnTo>
                  <a:pt x="152820" y="89789"/>
                </a:lnTo>
                <a:lnTo>
                  <a:pt x="140764" y="86689"/>
                </a:lnTo>
                <a:lnTo>
                  <a:pt x="124130" y="75328"/>
                </a:lnTo>
                <a:lnTo>
                  <a:pt x="113646" y="65826"/>
                </a:lnTo>
                <a:lnTo>
                  <a:pt x="113482" y="65577"/>
                </a:lnTo>
                <a:lnTo>
                  <a:pt x="77392" y="65577"/>
                </a:lnTo>
                <a:lnTo>
                  <a:pt x="65344" y="62450"/>
                </a:lnTo>
                <a:lnTo>
                  <a:pt x="48758" y="51108"/>
                </a:lnTo>
                <a:lnTo>
                  <a:pt x="38255" y="41604"/>
                </a:lnTo>
                <a:lnTo>
                  <a:pt x="33299" y="34159"/>
                </a:lnTo>
                <a:lnTo>
                  <a:pt x="33358" y="28994"/>
                </a:lnTo>
                <a:lnTo>
                  <a:pt x="33495" y="28781"/>
                </a:lnTo>
                <a:lnTo>
                  <a:pt x="40602" y="26421"/>
                </a:lnTo>
                <a:lnTo>
                  <a:pt x="114498" y="26421"/>
                </a:lnTo>
                <a:lnTo>
                  <a:pt x="112620" y="25401"/>
                </a:lnTo>
                <a:lnTo>
                  <a:pt x="71875" y="7873"/>
                </a:lnTo>
                <a:lnTo>
                  <a:pt x="38046" y="266"/>
                </a:lnTo>
                <a:lnTo>
                  <a:pt x="28729" y="0"/>
                </a:lnTo>
                <a:close/>
              </a:path>
              <a:path w="239893" h="179960">
                <a:moveTo>
                  <a:pt x="221431" y="112856"/>
                </a:moveTo>
                <a:lnTo>
                  <a:pt x="160672" y="112856"/>
                </a:lnTo>
                <a:lnTo>
                  <a:pt x="172706" y="115959"/>
                </a:lnTo>
                <a:lnTo>
                  <a:pt x="189348" y="127363"/>
                </a:lnTo>
                <a:lnTo>
                  <a:pt x="199845" y="136872"/>
                </a:lnTo>
                <a:lnTo>
                  <a:pt x="204772" y="144300"/>
                </a:lnTo>
                <a:lnTo>
                  <a:pt x="204705" y="149465"/>
                </a:lnTo>
                <a:lnTo>
                  <a:pt x="204564" y="149685"/>
                </a:lnTo>
                <a:lnTo>
                  <a:pt x="197509" y="152094"/>
                </a:lnTo>
                <a:lnTo>
                  <a:pt x="239521" y="152094"/>
                </a:lnTo>
                <a:lnTo>
                  <a:pt x="221861" y="113407"/>
                </a:lnTo>
                <a:lnTo>
                  <a:pt x="221431" y="112856"/>
                </a:lnTo>
                <a:close/>
              </a:path>
              <a:path w="239893" h="179960">
                <a:moveTo>
                  <a:pt x="201761" y="89966"/>
                </a:moveTo>
                <a:lnTo>
                  <a:pt x="85748" y="89966"/>
                </a:lnTo>
                <a:lnTo>
                  <a:pt x="97773" y="93066"/>
                </a:lnTo>
                <a:lnTo>
                  <a:pt x="114385" y="104464"/>
                </a:lnTo>
                <a:lnTo>
                  <a:pt x="124892" y="113975"/>
                </a:lnTo>
                <a:lnTo>
                  <a:pt x="129848" y="121411"/>
                </a:lnTo>
                <a:lnTo>
                  <a:pt x="129807" y="126581"/>
                </a:lnTo>
                <a:lnTo>
                  <a:pt x="129659" y="126813"/>
                </a:lnTo>
                <a:lnTo>
                  <a:pt x="122592" y="129206"/>
                </a:lnTo>
                <a:lnTo>
                  <a:pt x="159772" y="129206"/>
                </a:lnTo>
                <a:lnTo>
                  <a:pt x="158402" y="127961"/>
                </a:lnTo>
                <a:lnTo>
                  <a:pt x="153508" y="120536"/>
                </a:lnTo>
                <a:lnTo>
                  <a:pt x="153603" y="115354"/>
                </a:lnTo>
                <a:lnTo>
                  <a:pt x="160672" y="112856"/>
                </a:lnTo>
                <a:lnTo>
                  <a:pt x="221431" y="112856"/>
                </a:lnTo>
                <a:lnTo>
                  <a:pt x="214033" y="103394"/>
                </a:lnTo>
                <a:lnTo>
                  <a:pt x="204969" y="93194"/>
                </a:lnTo>
                <a:lnTo>
                  <a:pt x="201761" y="89966"/>
                </a:lnTo>
                <a:close/>
              </a:path>
              <a:path w="239893" h="179960">
                <a:moveTo>
                  <a:pt x="154920" y="50571"/>
                </a:moveTo>
                <a:lnTo>
                  <a:pt x="116033" y="50571"/>
                </a:lnTo>
                <a:lnTo>
                  <a:pt x="128123" y="53790"/>
                </a:lnTo>
                <a:lnTo>
                  <a:pt x="144753" y="65184"/>
                </a:lnTo>
                <a:lnTo>
                  <a:pt x="155197" y="74715"/>
                </a:lnTo>
                <a:lnTo>
                  <a:pt x="160055" y="82165"/>
                </a:lnTo>
                <a:lnTo>
                  <a:pt x="159929" y="87315"/>
                </a:lnTo>
                <a:lnTo>
                  <a:pt x="152820" y="89789"/>
                </a:lnTo>
                <a:lnTo>
                  <a:pt x="201585" y="89789"/>
                </a:lnTo>
                <a:lnTo>
                  <a:pt x="194745" y="82906"/>
                </a:lnTo>
                <a:lnTo>
                  <a:pt x="183432" y="72626"/>
                </a:lnTo>
                <a:lnTo>
                  <a:pt x="171105" y="62450"/>
                </a:lnTo>
                <a:lnTo>
                  <a:pt x="157837" y="52475"/>
                </a:lnTo>
                <a:lnTo>
                  <a:pt x="154920" y="50571"/>
                </a:lnTo>
                <a:close/>
              </a:path>
              <a:path w="239893" h="179960">
                <a:moveTo>
                  <a:pt x="114498" y="26421"/>
                </a:moveTo>
                <a:lnTo>
                  <a:pt x="40602" y="26421"/>
                </a:lnTo>
                <a:lnTo>
                  <a:pt x="52698" y="29635"/>
                </a:lnTo>
                <a:lnTo>
                  <a:pt x="69256" y="40981"/>
                </a:lnTo>
                <a:lnTo>
                  <a:pt x="79723" y="50486"/>
                </a:lnTo>
                <a:lnTo>
                  <a:pt x="84635" y="57931"/>
                </a:lnTo>
                <a:lnTo>
                  <a:pt x="84527" y="63094"/>
                </a:lnTo>
                <a:lnTo>
                  <a:pt x="77392" y="65577"/>
                </a:lnTo>
                <a:lnTo>
                  <a:pt x="113482" y="65577"/>
                </a:lnTo>
                <a:lnTo>
                  <a:pt x="108731" y="58373"/>
                </a:lnTo>
                <a:lnTo>
                  <a:pt x="108807" y="53157"/>
                </a:lnTo>
                <a:lnTo>
                  <a:pt x="108945" y="52937"/>
                </a:lnTo>
                <a:lnTo>
                  <a:pt x="116033" y="50571"/>
                </a:lnTo>
                <a:lnTo>
                  <a:pt x="154920" y="50571"/>
                </a:lnTo>
                <a:lnTo>
                  <a:pt x="142419" y="42413"/>
                </a:lnTo>
                <a:lnTo>
                  <a:pt x="127316" y="33383"/>
                </a:lnTo>
                <a:lnTo>
                  <a:pt x="114498" y="264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5724166" y="4765791"/>
            <a:ext cx="234347" cy="323319"/>
          </a:xfrm>
          <a:custGeom>
            <a:avLst/>
            <a:gdLst/>
            <a:ahLst/>
            <a:cxnLst/>
            <a:rect l="l" t="t" r="r" b="b"/>
            <a:pathLst>
              <a:path w="234347" h="323319">
                <a:moveTo>
                  <a:pt x="21817" y="153172"/>
                </a:moveTo>
                <a:lnTo>
                  <a:pt x="10174" y="156697"/>
                </a:lnTo>
                <a:lnTo>
                  <a:pt x="1344" y="163886"/>
                </a:lnTo>
                <a:lnTo>
                  <a:pt x="0" y="165585"/>
                </a:lnTo>
                <a:lnTo>
                  <a:pt x="15289" y="166753"/>
                </a:lnTo>
                <a:lnTo>
                  <a:pt x="28165" y="167927"/>
                </a:lnTo>
                <a:lnTo>
                  <a:pt x="66760" y="177235"/>
                </a:lnTo>
                <a:lnTo>
                  <a:pt x="111689" y="204843"/>
                </a:lnTo>
                <a:lnTo>
                  <a:pt x="147528" y="230805"/>
                </a:lnTo>
                <a:lnTo>
                  <a:pt x="178911" y="258332"/>
                </a:lnTo>
                <a:lnTo>
                  <a:pt x="209720" y="293316"/>
                </a:lnTo>
                <a:lnTo>
                  <a:pt x="228015" y="323319"/>
                </a:lnTo>
                <a:lnTo>
                  <a:pt x="233139" y="311900"/>
                </a:lnTo>
                <a:lnTo>
                  <a:pt x="218233" y="268935"/>
                </a:lnTo>
                <a:lnTo>
                  <a:pt x="184148" y="231968"/>
                </a:lnTo>
                <a:lnTo>
                  <a:pt x="162331" y="214081"/>
                </a:lnTo>
                <a:lnTo>
                  <a:pt x="177864" y="192446"/>
                </a:lnTo>
                <a:lnTo>
                  <a:pt x="128524" y="192446"/>
                </a:lnTo>
                <a:lnTo>
                  <a:pt x="114696" y="182986"/>
                </a:lnTo>
                <a:lnTo>
                  <a:pt x="103603" y="175700"/>
                </a:lnTo>
                <a:lnTo>
                  <a:pt x="65743" y="159806"/>
                </a:lnTo>
                <a:lnTo>
                  <a:pt x="36138" y="153878"/>
                </a:lnTo>
                <a:lnTo>
                  <a:pt x="21817" y="153172"/>
                </a:lnTo>
                <a:close/>
              </a:path>
              <a:path w="234347" h="323319">
                <a:moveTo>
                  <a:pt x="198849" y="0"/>
                </a:moveTo>
                <a:lnTo>
                  <a:pt x="185745" y="5027"/>
                </a:lnTo>
                <a:lnTo>
                  <a:pt x="180022" y="17275"/>
                </a:lnTo>
                <a:lnTo>
                  <a:pt x="179997" y="126050"/>
                </a:lnTo>
                <a:lnTo>
                  <a:pt x="128524" y="192446"/>
                </a:lnTo>
                <a:lnTo>
                  <a:pt x="177864" y="192446"/>
                </a:lnTo>
                <a:lnTo>
                  <a:pt x="212877" y="143678"/>
                </a:lnTo>
                <a:lnTo>
                  <a:pt x="215455" y="140414"/>
                </a:lnTo>
                <a:lnTo>
                  <a:pt x="216636" y="136477"/>
                </a:lnTo>
                <a:lnTo>
                  <a:pt x="216636" y="18252"/>
                </a:lnTo>
                <a:lnTo>
                  <a:pt x="211430" y="5544"/>
                </a:lnTo>
                <a:lnTo>
                  <a:pt x="1988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5325315" y="5429306"/>
            <a:ext cx="758939" cy="365048"/>
          </a:xfrm>
          <a:custGeom>
            <a:avLst/>
            <a:gdLst/>
            <a:ahLst/>
            <a:cxnLst/>
            <a:rect l="l" t="t" r="r" b="b"/>
            <a:pathLst>
              <a:path w="758939" h="365048">
                <a:moveTo>
                  <a:pt x="758939" y="0"/>
                </a:moveTo>
                <a:lnTo>
                  <a:pt x="0" y="0"/>
                </a:lnTo>
                <a:lnTo>
                  <a:pt x="1203" y="14549"/>
                </a:lnTo>
                <a:lnTo>
                  <a:pt x="17701" y="52795"/>
                </a:lnTo>
                <a:lnTo>
                  <a:pt x="49471" y="78865"/>
                </a:lnTo>
                <a:lnTo>
                  <a:pt x="333095" y="87591"/>
                </a:lnTo>
                <a:lnTo>
                  <a:pt x="333209" y="184518"/>
                </a:lnTo>
                <a:lnTo>
                  <a:pt x="325272" y="185064"/>
                </a:lnTo>
                <a:lnTo>
                  <a:pt x="318922" y="192786"/>
                </a:lnTo>
                <a:lnTo>
                  <a:pt x="318922" y="274878"/>
                </a:lnTo>
                <a:lnTo>
                  <a:pt x="325272" y="282638"/>
                </a:lnTo>
                <a:lnTo>
                  <a:pt x="333209" y="283146"/>
                </a:lnTo>
                <a:lnTo>
                  <a:pt x="333304" y="358368"/>
                </a:lnTo>
                <a:lnTo>
                  <a:pt x="340398" y="365048"/>
                </a:lnTo>
                <a:lnTo>
                  <a:pt x="418414" y="365048"/>
                </a:lnTo>
                <a:lnTo>
                  <a:pt x="425742" y="358368"/>
                </a:lnTo>
                <a:lnTo>
                  <a:pt x="425742" y="87591"/>
                </a:lnTo>
                <a:lnTo>
                  <a:pt x="671258" y="87591"/>
                </a:lnTo>
                <a:lnTo>
                  <a:pt x="712455" y="77346"/>
                </a:lnTo>
                <a:lnTo>
                  <a:pt x="743194" y="50103"/>
                </a:lnTo>
                <a:lnTo>
                  <a:pt x="758241" y="11103"/>
                </a:lnTo>
                <a:lnTo>
                  <a:pt x="7589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6352668" y="3433345"/>
            <a:ext cx="3835244" cy="32801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it-IT" sz="2150" b="1" dirty="0">
                <a:solidFill>
                  <a:srgbClr val="2D4778"/>
                </a:solidFill>
                <a:latin typeface="Century Gothic Bold"/>
                <a:cs typeface="Arial"/>
              </a:rPr>
              <a:t>Organization and startup of: </a:t>
            </a:r>
            <a:endParaRPr sz="2150" b="1" dirty="0">
              <a:latin typeface="Century Gothic Bold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6436234" y="3893781"/>
            <a:ext cx="3506031" cy="36460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it-IT" sz="1900" b="1" dirty="0" err="1">
                <a:solidFill>
                  <a:srgbClr val="FFFFFF"/>
                </a:solidFill>
                <a:latin typeface="Century Gothic Bold"/>
                <a:cs typeface="Arial"/>
              </a:rPr>
              <a:t>Integrated</a:t>
            </a:r>
            <a:r>
              <a:rPr lang="it-IT" sz="1900" b="1" dirty="0">
                <a:solidFill>
                  <a:srgbClr val="FFFFFF"/>
                </a:solidFill>
                <a:latin typeface="Century Gothic Bold"/>
                <a:cs typeface="Arial"/>
              </a:rPr>
              <a:t> </a:t>
            </a:r>
            <a:r>
              <a:rPr lang="it-IT" sz="1900" b="1" dirty="0" err="1">
                <a:solidFill>
                  <a:srgbClr val="FFFFFF"/>
                </a:solidFill>
                <a:latin typeface="Century Gothic Bold"/>
                <a:cs typeface="Arial"/>
              </a:rPr>
              <a:t>Medical</a:t>
            </a:r>
            <a:r>
              <a:rPr lang="it-IT" sz="1900" b="1" dirty="0">
                <a:solidFill>
                  <a:srgbClr val="FFFFFF"/>
                </a:solidFill>
                <a:latin typeface="Century Gothic Bold"/>
                <a:cs typeface="Arial"/>
              </a:rPr>
              <a:t> Centers</a:t>
            </a:r>
            <a:endParaRPr sz="1900" b="1" dirty="0">
              <a:latin typeface="Century Gothic Bold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6522157" y="4691007"/>
            <a:ext cx="3420109" cy="37169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it-IT" sz="2150" b="1" dirty="0">
                <a:solidFill>
                  <a:srgbClr val="2D4778"/>
                </a:solidFill>
                <a:latin typeface="Century Gothic Bold"/>
                <a:cs typeface="Arial"/>
              </a:rPr>
              <a:t>High-Level </a:t>
            </a:r>
            <a:r>
              <a:rPr lang="it-IT" sz="2150" b="1" dirty="0" err="1">
                <a:solidFill>
                  <a:srgbClr val="2D4778"/>
                </a:solidFill>
                <a:latin typeface="Century Gothic Bold"/>
                <a:cs typeface="Arial"/>
              </a:rPr>
              <a:t>specialists</a:t>
            </a:r>
            <a:r>
              <a:rPr lang="it-IT" sz="2150" b="1" dirty="0">
                <a:solidFill>
                  <a:srgbClr val="2D4778"/>
                </a:solidFill>
                <a:latin typeface="Century Gothic Bold"/>
                <a:cs typeface="Arial"/>
              </a:rPr>
              <a:t> in</a:t>
            </a:r>
            <a:r>
              <a:rPr sz="2150" b="1" dirty="0">
                <a:solidFill>
                  <a:srgbClr val="2D4778"/>
                </a:solidFill>
                <a:latin typeface="Century Gothic Bold"/>
                <a:cs typeface="Arial"/>
              </a:rPr>
              <a:t>:</a:t>
            </a:r>
            <a:endParaRPr sz="2150" b="1" dirty="0">
              <a:latin typeface="Century Gothic Bold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6522193" y="5129021"/>
            <a:ext cx="5295157" cy="48280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it-IT" sz="1950" b="1" spc="-110" dirty="0" err="1">
                <a:solidFill>
                  <a:srgbClr val="FFFFFF"/>
                </a:solidFill>
                <a:latin typeface="Century Gothic Bold"/>
                <a:cs typeface="Arial"/>
              </a:rPr>
              <a:t>Dentistry</a:t>
            </a:r>
            <a:r>
              <a:rPr lang="it-IT" sz="1950" b="1" spc="-110" dirty="0">
                <a:solidFill>
                  <a:srgbClr val="FFFFFF"/>
                </a:solidFill>
                <a:latin typeface="Century Gothic Bold"/>
                <a:cs typeface="Arial"/>
              </a:rPr>
              <a:t>, </a:t>
            </a:r>
            <a:r>
              <a:rPr lang="it-IT" sz="1950" b="1" spc="-110" dirty="0" err="1">
                <a:solidFill>
                  <a:srgbClr val="FFFFFF"/>
                </a:solidFill>
                <a:latin typeface="Century Gothic Bold"/>
                <a:cs typeface="Arial"/>
              </a:rPr>
              <a:t>aesthetics</a:t>
            </a:r>
            <a:r>
              <a:rPr lang="it-IT" sz="1950" b="1" spc="-110" dirty="0">
                <a:solidFill>
                  <a:srgbClr val="FFFFFF"/>
                </a:solidFill>
                <a:latin typeface="Century Gothic Bold"/>
                <a:cs typeface="Arial"/>
              </a:rPr>
              <a:t>, and </a:t>
            </a:r>
            <a:endParaRPr lang="it-IT" sz="1950" b="1" spc="-110" dirty="0">
              <a:latin typeface="Century Gothic Bold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6492956" y="5537200"/>
            <a:ext cx="3694956" cy="49381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it-IT" sz="1950" b="1" dirty="0" err="1">
                <a:solidFill>
                  <a:srgbClr val="FFFFFF"/>
                </a:solidFill>
                <a:latin typeface="Century Gothic Bold"/>
                <a:cs typeface="Arial"/>
              </a:rPr>
              <a:t>bariatric</a:t>
            </a:r>
            <a:r>
              <a:rPr lang="it-IT" sz="1950" b="1" dirty="0">
                <a:solidFill>
                  <a:srgbClr val="FFFFFF"/>
                </a:solidFill>
                <a:latin typeface="Century Gothic Bold"/>
                <a:cs typeface="Arial"/>
              </a:rPr>
              <a:t> </a:t>
            </a:r>
            <a:r>
              <a:rPr lang="it-IT" sz="1950" b="1" dirty="0" err="1">
                <a:solidFill>
                  <a:srgbClr val="FFFFFF"/>
                </a:solidFill>
                <a:latin typeface="Century Gothic Bold"/>
                <a:cs typeface="Arial"/>
              </a:rPr>
              <a:t>Surgery</a:t>
            </a:r>
            <a:endParaRPr sz="1950" b="1" dirty="0">
              <a:latin typeface="Century Gothic Bold"/>
              <a:cs typeface="Arial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5500337" y="6349817"/>
            <a:ext cx="34213" cy="30505"/>
          </a:xfrm>
          <a:custGeom>
            <a:avLst/>
            <a:gdLst/>
            <a:ahLst/>
            <a:cxnLst/>
            <a:rect l="l" t="t" r="r" b="b"/>
            <a:pathLst>
              <a:path w="34213" h="30505">
                <a:moveTo>
                  <a:pt x="0" y="15252"/>
                </a:moveTo>
                <a:lnTo>
                  <a:pt x="34213" y="15252"/>
                </a:lnTo>
              </a:path>
            </a:pathLst>
          </a:custGeom>
          <a:ln w="31775">
            <a:solidFill>
              <a:srgbClr val="EFF5F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5469844" y="6332710"/>
            <a:ext cx="95211" cy="0"/>
          </a:xfrm>
          <a:custGeom>
            <a:avLst/>
            <a:gdLst/>
            <a:ahLst/>
            <a:cxnLst/>
            <a:rect l="l" t="t" r="r" b="b"/>
            <a:pathLst>
              <a:path w="95211">
                <a:moveTo>
                  <a:pt x="0" y="0"/>
                </a:moveTo>
                <a:lnTo>
                  <a:pt x="95211" y="0"/>
                </a:lnTo>
              </a:path>
            </a:pathLst>
          </a:custGeom>
          <a:ln w="35483">
            <a:solidFill>
              <a:srgbClr val="EFF5F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5500337" y="6285097"/>
            <a:ext cx="34213" cy="30505"/>
          </a:xfrm>
          <a:custGeom>
            <a:avLst/>
            <a:gdLst/>
            <a:ahLst/>
            <a:cxnLst/>
            <a:rect l="l" t="t" r="r" b="b"/>
            <a:pathLst>
              <a:path w="34213" h="30505">
                <a:moveTo>
                  <a:pt x="0" y="15252"/>
                </a:moveTo>
                <a:lnTo>
                  <a:pt x="34213" y="15252"/>
                </a:lnTo>
              </a:path>
            </a:pathLst>
          </a:custGeom>
          <a:ln w="31775">
            <a:solidFill>
              <a:srgbClr val="EFF5F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3314065" y="6470167"/>
            <a:ext cx="7021474" cy="443382"/>
          </a:xfrm>
          <a:custGeom>
            <a:avLst/>
            <a:gdLst/>
            <a:ahLst/>
            <a:cxnLst/>
            <a:rect l="l" t="t" r="r" b="b"/>
            <a:pathLst>
              <a:path w="7021474" h="443382">
                <a:moveTo>
                  <a:pt x="0" y="443382"/>
                </a:moveTo>
                <a:lnTo>
                  <a:pt x="7021474" y="443382"/>
                </a:lnTo>
                <a:lnTo>
                  <a:pt x="7021474" y="0"/>
                </a:lnTo>
                <a:lnTo>
                  <a:pt x="0" y="0"/>
                </a:lnTo>
                <a:lnTo>
                  <a:pt x="0" y="443382"/>
                </a:lnTo>
                <a:close/>
              </a:path>
            </a:pathLst>
          </a:custGeom>
          <a:solidFill>
            <a:srgbClr val="2D4778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5869914" y="6956856"/>
            <a:ext cx="4467885" cy="314071"/>
          </a:xfrm>
          <a:custGeom>
            <a:avLst/>
            <a:gdLst/>
            <a:ahLst/>
            <a:cxnLst/>
            <a:rect l="l" t="t" r="r" b="b"/>
            <a:pathLst>
              <a:path w="4467885" h="314071">
                <a:moveTo>
                  <a:pt x="0" y="314070"/>
                </a:moveTo>
                <a:lnTo>
                  <a:pt x="4467885" y="314070"/>
                </a:lnTo>
                <a:lnTo>
                  <a:pt x="4467885" y="0"/>
                </a:lnTo>
                <a:lnTo>
                  <a:pt x="0" y="0"/>
                </a:lnTo>
                <a:lnTo>
                  <a:pt x="0" y="314070"/>
                </a:lnTo>
                <a:close/>
              </a:path>
            </a:pathLst>
          </a:custGeom>
          <a:solidFill>
            <a:srgbClr val="2D4778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2282223" y="6046970"/>
            <a:ext cx="1267663" cy="1267675"/>
          </a:xfrm>
          <a:custGeom>
            <a:avLst/>
            <a:gdLst/>
            <a:ahLst/>
            <a:cxnLst/>
            <a:rect l="l" t="t" r="r" b="b"/>
            <a:pathLst>
              <a:path w="1267663" h="1267675">
                <a:moveTo>
                  <a:pt x="633831" y="0"/>
                </a:moveTo>
                <a:lnTo>
                  <a:pt x="581848" y="2101"/>
                </a:lnTo>
                <a:lnTo>
                  <a:pt x="531022" y="8296"/>
                </a:lnTo>
                <a:lnTo>
                  <a:pt x="481516" y="18421"/>
                </a:lnTo>
                <a:lnTo>
                  <a:pt x="433493" y="32315"/>
                </a:lnTo>
                <a:lnTo>
                  <a:pt x="387118" y="49812"/>
                </a:lnTo>
                <a:lnTo>
                  <a:pt x="342551" y="70751"/>
                </a:lnTo>
                <a:lnTo>
                  <a:pt x="299958" y="94967"/>
                </a:lnTo>
                <a:lnTo>
                  <a:pt x="259501" y="122299"/>
                </a:lnTo>
                <a:lnTo>
                  <a:pt x="221343" y="152582"/>
                </a:lnTo>
                <a:lnTo>
                  <a:pt x="185647" y="185654"/>
                </a:lnTo>
                <a:lnTo>
                  <a:pt x="152576" y="221352"/>
                </a:lnTo>
                <a:lnTo>
                  <a:pt x="122294" y="259512"/>
                </a:lnTo>
                <a:lnTo>
                  <a:pt x="94963" y="299971"/>
                </a:lnTo>
                <a:lnTo>
                  <a:pt x="70748" y="342566"/>
                </a:lnTo>
                <a:lnTo>
                  <a:pt x="49810" y="387134"/>
                </a:lnTo>
                <a:lnTo>
                  <a:pt x="32313" y="433511"/>
                </a:lnTo>
                <a:lnTo>
                  <a:pt x="18421" y="481536"/>
                </a:lnTo>
                <a:lnTo>
                  <a:pt x="8295" y="531043"/>
                </a:lnTo>
                <a:lnTo>
                  <a:pt x="2101" y="581871"/>
                </a:lnTo>
                <a:lnTo>
                  <a:pt x="0" y="633856"/>
                </a:lnTo>
                <a:lnTo>
                  <a:pt x="2101" y="685840"/>
                </a:lnTo>
                <a:lnTo>
                  <a:pt x="8295" y="736666"/>
                </a:lnTo>
                <a:lnTo>
                  <a:pt x="18421" y="786171"/>
                </a:lnTo>
                <a:lnTo>
                  <a:pt x="32313" y="834193"/>
                </a:lnTo>
                <a:lnTo>
                  <a:pt x="49810" y="880568"/>
                </a:lnTo>
                <a:lnTo>
                  <a:pt x="70748" y="925133"/>
                </a:lnTo>
                <a:lnTo>
                  <a:pt x="94963" y="967726"/>
                </a:lnTo>
                <a:lnTo>
                  <a:pt x="122294" y="1008182"/>
                </a:lnTo>
                <a:lnTo>
                  <a:pt x="152576" y="1046340"/>
                </a:lnTo>
                <a:lnTo>
                  <a:pt x="185647" y="1082035"/>
                </a:lnTo>
                <a:lnTo>
                  <a:pt x="221343" y="1115104"/>
                </a:lnTo>
                <a:lnTo>
                  <a:pt x="259501" y="1145386"/>
                </a:lnTo>
                <a:lnTo>
                  <a:pt x="299958" y="1172715"/>
                </a:lnTo>
                <a:lnTo>
                  <a:pt x="342551" y="1196930"/>
                </a:lnTo>
                <a:lnTo>
                  <a:pt x="387118" y="1217867"/>
                </a:lnTo>
                <a:lnTo>
                  <a:pt x="433493" y="1235363"/>
                </a:lnTo>
                <a:lnTo>
                  <a:pt x="481516" y="1249255"/>
                </a:lnTo>
                <a:lnTo>
                  <a:pt x="531022" y="1259380"/>
                </a:lnTo>
                <a:lnTo>
                  <a:pt x="581848" y="1265574"/>
                </a:lnTo>
                <a:lnTo>
                  <a:pt x="633831" y="1267675"/>
                </a:lnTo>
                <a:lnTo>
                  <a:pt x="685816" y="1265574"/>
                </a:lnTo>
                <a:lnTo>
                  <a:pt x="736644" y="1259380"/>
                </a:lnTo>
                <a:lnTo>
                  <a:pt x="786151" y="1249255"/>
                </a:lnTo>
                <a:lnTo>
                  <a:pt x="834174" y="1235363"/>
                </a:lnTo>
                <a:lnTo>
                  <a:pt x="880550" y="1217867"/>
                </a:lnTo>
                <a:lnTo>
                  <a:pt x="925116" y="1196930"/>
                </a:lnTo>
                <a:lnTo>
                  <a:pt x="967710" y="1172715"/>
                </a:lnTo>
                <a:lnTo>
                  <a:pt x="1008167" y="1145386"/>
                </a:lnTo>
                <a:lnTo>
                  <a:pt x="1046325" y="1115104"/>
                </a:lnTo>
                <a:lnTo>
                  <a:pt x="1082020" y="1082035"/>
                </a:lnTo>
                <a:lnTo>
                  <a:pt x="1115091" y="1046340"/>
                </a:lnTo>
                <a:lnTo>
                  <a:pt x="1145372" y="1008182"/>
                </a:lnTo>
                <a:lnTo>
                  <a:pt x="1172702" y="967726"/>
                </a:lnTo>
                <a:lnTo>
                  <a:pt x="1196917" y="925133"/>
                </a:lnTo>
                <a:lnTo>
                  <a:pt x="1217854" y="880568"/>
                </a:lnTo>
                <a:lnTo>
                  <a:pt x="1235350" y="834193"/>
                </a:lnTo>
                <a:lnTo>
                  <a:pt x="1249242" y="786171"/>
                </a:lnTo>
                <a:lnTo>
                  <a:pt x="1259367" y="736666"/>
                </a:lnTo>
                <a:lnTo>
                  <a:pt x="1265562" y="685840"/>
                </a:lnTo>
                <a:lnTo>
                  <a:pt x="1267663" y="633856"/>
                </a:lnTo>
                <a:lnTo>
                  <a:pt x="1265562" y="581871"/>
                </a:lnTo>
                <a:lnTo>
                  <a:pt x="1259367" y="531043"/>
                </a:lnTo>
                <a:lnTo>
                  <a:pt x="1249242" y="481536"/>
                </a:lnTo>
                <a:lnTo>
                  <a:pt x="1235350" y="433511"/>
                </a:lnTo>
                <a:lnTo>
                  <a:pt x="1217854" y="387134"/>
                </a:lnTo>
                <a:lnTo>
                  <a:pt x="1196917" y="342566"/>
                </a:lnTo>
                <a:lnTo>
                  <a:pt x="1172702" y="299971"/>
                </a:lnTo>
                <a:lnTo>
                  <a:pt x="1145372" y="259512"/>
                </a:lnTo>
                <a:lnTo>
                  <a:pt x="1115091" y="221352"/>
                </a:lnTo>
                <a:lnTo>
                  <a:pt x="1082020" y="185654"/>
                </a:lnTo>
                <a:lnTo>
                  <a:pt x="1046325" y="152582"/>
                </a:lnTo>
                <a:lnTo>
                  <a:pt x="1008167" y="122299"/>
                </a:lnTo>
                <a:lnTo>
                  <a:pt x="967710" y="94967"/>
                </a:lnTo>
                <a:lnTo>
                  <a:pt x="925116" y="70751"/>
                </a:lnTo>
                <a:lnTo>
                  <a:pt x="880550" y="49812"/>
                </a:lnTo>
                <a:lnTo>
                  <a:pt x="834174" y="32315"/>
                </a:lnTo>
                <a:lnTo>
                  <a:pt x="786151" y="18421"/>
                </a:lnTo>
                <a:lnTo>
                  <a:pt x="736644" y="8296"/>
                </a:lnTo>
                <a:lnTo>
                  <a:pt x="685816" y="2101"/>
                </a:lnTo>
                <a:lnTo>
                  <a:pt x="633831" y="0"/>
                </a:lnTo>
                <a:close/>
              </a:path>
            </a:pathLst>
          </a:custGeom>
          <a:solidFill>
            <a:srgbClr val="2D4778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2282223" y="6046970"/>
            <a:ext cx="1267663" cy="1267675"/>
          </a:xfrm>
          <a:custGeom>
            <a:avLst/>
            <a:gdLst/>
            <a:ahLst/>
            <a:cxnLst/>
            <a:rect l="l" t="t" r="r" b="b"/>
            <a:pathLst>
              <a:path w="1267663" h="1267675">
                <a:moveTo>
                  <a:pt x="1267663" y="633856"/>
                </a:moveTo>
                <a:lnTo>
                  <a:pt x="1265562" y="581871"/>
                </a:lnTo>
                <a:lnTo>
                  <a:pt x="1259367" y="531043"/>
                </a:lnTo>
                <a:lnTo>
                  <a:pt x="1249242" y="481536"/>
                </a:lnTo>
                <a:lnTo>
                  <a:pt x="1235350" y="433511"/>
                </a:lnTo>
                <a:lnTo>
                  <a:pt x="1217854" y="387134"/>
                </a:lnTo>
                <a:lnTo>
                  <a:pt x="1196917" y="342566"/>
                </a:lnTo>
                <a:lnTo>
                  <a:pt x="1172702" y="299971"/>
                </a:lnTo>
                <a:lnTo>
                  <a:pt x="1145372" y="259512"/>
                </a:lnTo>
                <a:lnTo>
                  <a:pt x="1115091" y="221352"/>
                </a:lnTo>
                <a:lnTo>
                  <a:pt x="1082020" y="185654"/>
                </a:lnTo>
                <a:lnTo>
                  <a:pt x="1046325" y="152582"/>
                </a:lnTo>
                <a:lnTo>
                  <a:pt x="1008167" y="122299"/>
                </a:lnTo>
                <a:lnTo>
                  <a:pt x="967710" y="94967"/>
                </a:lnTo>
                <a:lnTo>
                  <a:pt x="925116" y="70751"/>
                </a:lnTo>
                <a:lnTo>
                  <a:pt x="880550" y="49812"/>
                </a:lnTo>
                <a:lnTo>
                  <a:pt x="834174" y="32315"/>
                </a:lnTo>
                <a:lnTo>
                  <a:pt x="786151" y="18421"/>
                </a:lnTo>
                <a:lnTo>
                  <a:pt x="736644" y="8296"/>
                </a:lnTo>
                <a:lnTo>
                  <a:pt x="685816" y="2101"/>
                </a:lnTo>
                <a:lnTo>
                  <a:pt x="633831" y="0"/>
                </a:lnTo>
                <a:lnTo>
                  <a:pt x="581848" y="2101"/>
                </a:lnTo>
                <a:lnTo>
                  <a:pt x="531022" y="8296"/>
                </a:lnTo>
                <a:lnTo>
                  <a:pt x="481516" y="18421"/>
                </a:lnTo>
                <a:lnTo>
                  <a:pt x="433493" y="32315"/>
                </a:lnTo>
                <a:lnTo>
                  <a:pt x="387118" y="49812"/>
                </a:lnTo>
                <a:lnTo>
                  <a:pt x="342551" y="70751"/>
                </a:lnTo>
                <a:lnTo>
                  <a:pt x="299958" y="94967"/>
                </a:lnTo>
                <a:lnTo>
                  <a:pt x="259501" y="122299"/>
                </a:lnTo>
                <a:lnTo>
                  <a:pt x="221343" y="152582"/>
                </a:lnTo>
                <a:lnTo>
                  <a:pt x="185647" y="185654"/>
                </a:lnTo>
                <a:lnTo>
                  <a:pt x="152576" y="221352"/>
                </a:lnTo>
                <a:lnTo>
                  <a:pt x="122294" y="259512"/>
                </a:lnTo>
                <a:lnTo>
                  <a:pt x="94963" y="299971"/>
                </a:lnTo>
                <a:lnTo>
                  <a:pt x="70748" y="342566"/>
                </a:lnTo>
                <a:lnTo>
                  <a:pt x="49810" y="387134"/>
                </a:lnTo>
                <a:lnTo>
                  <a:pt x="32313" y="433511"/>
                </a:lnTo>
                <a:lnTo>
                  <a:pt x="18421" y="481536"/>
                </a:lnTo>
                <a:lnTo>
                  <a:pt x="8295" y="531043"/>
                </a:lnTo>
                <a:lnTo>
                  <a:pt x="2101" y="581871"/>
                </a:lnTo>
                <a:lnTo>
                  <a:pt x="0" y="633856"/>
                </a:lnTo>
                <a:lnTo>
                  <a:pt x="2101" y="685840"/>
                </a:lnTo>
                <a:lnTo>
                  <a:pt x="8295" y="736666"/>
                </a:lnTo>
                <a:lnTo>
                  <a:pt x="18421" y="786171"/>
                </a:lnTo>
                <a:lnTo>
                  <a:pt x="32313" y="834193"/>
                </a:lnTo>
                <a:lnTo>
                  <a:pt x="49810" y="880568"/>
                </a:lnTo>
                <a:lnTo>
                  <a:pt x="70748" y="925133"/>
                </a:lnTo>
                <a:lnTo>
                  <a:pt x="94963" y="967726"/>
                </a:lnTo>
                <a:lnTo>
                  <a:pt x="122294" y="1008182"/>
                </a:lnTo>
                <a:lnTo>
                  <a:pt x="152576" y="1046340"/>
                </a:lnTo>
                <a:lnTo>
                  <a:pt x="185647" y="1082035"/>
                </a:lnTo>
                <a:lnTo>
                  <a:pt x="221343" y="1115104"/>
                </a:lnTo>
                <a:lnTo>
                  <a:pt x="259501" y="1145386"/>
                </a:lnTo>
                <a:lnTo>
                  <a:pt x="299958" y="1172715"/>
                </a:lnTo>
                <a:lnTo>
                  <a:pt x="342551" y="1196930"/>
                </a:lnTo>
                <a:lnTo>
                  <a:pt x="387118" y="1217867"/>
                </a:lnTo>
                <a:lnTo>
                  <a:pt x="433493" y="1235363"/>
                </a:lnTo>
                <a:lnTo>
                  <a:pt x="481516" y="1249255"/>
                </a:lnTo>
                <a:lnTo>
                  <a:pt x="531022" y="1259380"/>
                </a:lnTo>
                <a:lnTo>
                  <a:pt x="581848" y="1265574"/>
                </a:lnTo>
                <a:lnTo>
                  <a:pt x="633831" y="1267675"/>
                </a:lnTo>
                <a:lnTo>
                  <a:pt x="685816" y="1265574"/>
                </a:lnTo>
                <a:lnTo>
                  <a:pt x="736644" y="1259380"/>
                </a:lnTo>
                <a:lnTo>
                  <a:pt x="786151" y="1249255"/>
                </a:lnTo>
                <a:lnTo>
                  <a:pt x="834174" y="1235363"/>
                </a:lnTo>
                <a:lnTo>
                  <a:pt x="880550" y="1217867"/>
                </a:lnTo>
                <a:lnTo>
                  <a:pt x="925116" y="1196930"/>
                </a:lnTo>
                <a:lnTo>
                  <a:pt x="967710" y="1172715"/>
                </a:lnTo>
                <a:lnTo>
                  <a:pt x="1008167" y="1145386"/>
                </a:lnTo>
                <a:lnTo>
                  <a:pt x="1046325" y="1115104"/>
                </a:lnTo>
                <a:lnTo>
                  <a:pt x="1082020" y="1082035"/>
                </a:lnTo>
                <a:lnTo>
                  <a:pt x="1115091" y="1046340"/>
                </a:lnTo>
                <a:lnTo>
                  <a:pt x="1145372" y="1008182"/>
                </a:lnTo>
                <a:lnTo>
                  <a:pt x="1172702" y="967726"/>
                </a:lnTo>
                <a:lnTo>
                  <a:pt x="1196917" y="925133"/>
                </a:lnTo>
                <a:lnTo>
                  <a:pt x="1217854" y="880568"/>
                </a:lnTo>
                <a:lnTo>
                  <a:pt x="1235350" y="834193"/>
                </a:lnTo>
                <a:lnTo>
                  <a:pt x="1249242" y="786171"/>
                </a:lnTo>
                <a:lnTo>
                  <a:pt x="1259367" y="736666"/>
                </a:lnTo>
                <a:lnTo>
                  <a:pt x="1265562" y="685840"/>
                </a:lnTo>
                <a:lnTo>
                  <a:pt x="1267663" y="633856"/>
                </a:lnTo>
                <a:close/>
              </a:path>
            </a:pathLst>
          </a:custGeom>
          <a:ln w="48132">
            <a:solidFill>
              <a:srgbClr val="F9D5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3669816" y="6536117"/>
            <a:ext cx="1213334" cy="37743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900" b="1" dirty="0">
                <a:solidFill>
                  <a:srgbClr val="FFFFFF"/>
                </a:solidFill>
                <a:latin typeface="Century Gothic Bold"/>
                <a:cs typeface="Arial"/>
              </a:rPr>
              <a:t>Training</a:t>
            </a:r>
            <a:endParaRPr sz="1900" b="1" dirty="0">
              <a:latin typeface="Century Gothic Bold"/>
              <a:cs typeface="Arial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5070951" y="6046970"/>
            <a:ext cx="1267663" cy="1267675"/>
          </a:xfrm>
          <a:custGeom>
            <a:avLst/>
            <a:gdLst/>
            <a:ahLst/>
            <a:cxnLst/>
            <a:rect l="l" t="t" r="r" b="b"/>
            <a:pathLst>
              <a:path w="1267663" h="1267675">
                <a:moveTo>
                  <a:pt x="633831" y="0"/>
                </a:moveTo>
                <a:lnTo>
                  <a:pt x="581848" y="2101"/>
                </a:lnTo>
                <a:lnTo>
                  <a:pt x="531022" y="8296"/>
                </a:lnTo>
                <a:lnTo>
                  <a:pt x="481516" y="18421"/>
                </a:lnTo>
                <a:lnTo>
                  <a:pt x="433493" y="32315"/>
                </a:lnTo>
                <a:lnTo>
                  <a:pt x="387118" y="49812"/>
                </a:lnTo>
                <a:lnTo>
                  <a:pt x="342551" y="70751"/>
                </a:lnTo>
                <a:lnTo>
                  <a:pt x="299958" y="94967"/>
                </a:lnTo>
                <a:lnTo>
                  <a:pt x="259501" y="122299"/>
                </a:lnTo>
                <a:lnTo>
                  <a:pt x="221343" y="152582"/>
                </a:lnTo>
                <a:lnTo>
                  <a:pt x="185647" y="185654"/>
                </a:lnTo>
                <a:lnTo>
                  <a:pt x="152576" y="221352"/>
                </a:lnTo>
                <a:lnTo>
                  <a:pt x="122294" y="259512"/>
                </a:lnTo>
                <a:lnTo>
                  <a:pt x="94963" y="299971"/>
                </a:lnTo>
                <a:lnTo>
                  <a:pt x="70748" y="342566"/>
                </a:lnTo>
                <a:lnTo>
                  <a:pt x="49810" y="387134"/>
                </a:lnTo>
                <a:lnTo>
                  <a:pt x="32313" y="433511"/>
                </a:lnTo>
                <a:lnTo>
                  <a:pt x="18421" y="481536"/>
                </a:lnTo>
                <a:lnTo>
                  <a:pt x="8295" y="531043"/>
                </a:lnTo>
                <a:lnTo>
                  <a:pt x="2101" y="581871"/>
                </a:lnTo>
                <a:lnTo>
                  <a:pt x="0" y="633856"/>
                </a:lnTo>
                <a:lnTo>
                  <a:pt x="2101" y="685840"/>
                </a:lnTo>
                <a:lnTo>
                  <a:pt x="8295" y="736666"/>
                </a:lnTo>
                <a:lnTo>
                  <a:pt x="18421" y="786171"/>
                </a:lnTo>
                <a:lnTo>
                  <a:pt x="32313" y="834193"/>
                </a:lnTo>
                <a:lnTo>
                  <a:pt x="49810" y="880568"/>
                </a:lnTo>
                <a:lnTo>
                  <a:pt x="70748" y="925133"/>
                </a:lnTo>
                <a:lnTo>
                  <a:pt x="94963" y="967726"/>
                </a:lnTo>
                <a:lnTo>
                  <a:pt x="122294" y="1008182"/>
                </a:lnTo>
                <a:lnTo>
                  <a:pt x="152576" y="1046340"/>
                </a:lnTo>
                <a:lnTo>
                  <a:pt x="185647" y="1082035"/>
                </a:lnTo>
                <a:lnTo>
                  <a:pt x="221343" y="1115104"/>
                </a:lnTo>
                <a:lnTo>
                  <a:pt x="259501" y="1145386"/>
                </a:lnTo>
                <a:lnTo>
                  <a:pt x="299958" y="1172715"/>
                </a:lnTo>
                <a:lnTo>
                  <a:pt x="342551" y="1196930"/>
                </a:lnTo>
                <a:lnTo>
                  <a:pt x="387118" y="1217867"/>
                </a:lnTo>
                <a:lnTo>
                  <a:pt x="433493" y="1235363"/>
                </a:lnTo>
                <a:lnTo>
                  <a:pt x="481516" y="1249255"/>
                </a:lnTo>
                <a:lnTo>
                  <a:pt x="531022" y="1259380"/>
                </a:lnTo>
                <a:lnTo>
                  <a:pt x="581848" y="1265574"/>
                </a:lnTo>
                <a:lnTo>
                  <a:pt x="633831" y="1267675"/>
                </a:lnTo>
                <a:lnTo>
                  <a:pt x="685814" y="1265574"/>
                </a:lnTo>
                <a:lnTo>
                  <a:pt x="736641" y="1259380"/>
                </a:lnTo>
                <a:lnTo>
                  <a:pt x="786146" y="1249255"/>
                </a:lnTo>
                <a:lnTo>
                  <a:pt x="834169" y="1235363"/>
                </a:lnTo>
                <a:lnTo>
                  <a:pt x="880545" y="1217867"/>
                </a:lnTo>
                <a:lnTo>
                  <a:pt x="925111" y="1196930"/>
                </a:lnTo>
                <a:lnTo>
                  <a:pt x="967704" y="1172715"/>
                </a:lnTo>
                <a:lnTo>
                  <a:pt x="1008161" y="1145386"/>
                </a:lnTo>
                <a:lnTo>
                  <a:pt x="1046320" y="1115104"/>
                </a:lnTo>
                <a:lnTo>
                  <a:pt x="1082016" y="1082035"/>
                </a:lnTo>
                <a:lnTo>
                  <a:pt x="1115086" y="1046340"/>
                </a:lnTo>
                <a:lnTo>
                  <a:pt x="1145368" y="1008182"/>
                </a:lnTo>
                <a:lnTo>
                  <a:pt x="1172699" y="967726"/>
                </a:lnTo>
                <a:lnTo>
                  <a:pt x="1196915" y="925133"/>
                </a:lnTo>
                <a:lnTo>
                  <a:pt x="1217852" y="880568"/>
                </a:lnTo>
                <a:lnTo>
                  <a:pt x="1235349" y="834193"/>
                </a:lnTo>
                <a:lnTo>
                  <a:pt x="1249242" y="786171"/>
                </a:lnTo>
                <a:lnTo>
                  <a:pt x="1259367" y="736666"/>
                </a:lnTo>
                <a:lnTo>
                  <a:pt x="1265562" y="685840"/>
                </a:lnTo>
                <a:lnTo>
                  <a:pt x="1267663" y="633856"/>
                </a:lnTo>
                <a:lnTo>
                  <a:pt x="1265562" y="581871"/>
                </a:lnTo>
                <a:lnTo>
                  <a:pt x="1259367" y="531043"/>
                </a:lnTo>
                <a:lnTo>
                  <a:pt x="1249242" y="481536"/>
                </a:lnTo>
                <a:lnTo>
                  <a:pt x="1235349" y="433511"/>
                </a:lnTo>
                <a:lnTo>
                  <a:pt x="1217852" y="387134"/>
                </a:lnTo>
                <a:lnTo>
                  <a:pt x="1196915" y="342566"/>
                </a:lnTo>
                <a:lnTo>
                  <a:pt x="1172699" y="299971"/>
                </a:lnTo>
                <a:lnTo>
                  <a:pt x="1145368" y="259512"/>
                </a:lnTo>
                <a:lnTo>
                  <a:pt x="1115086" y="221352"/>
                </a:lnTo>
                <a:lnTo>
                  <a:pt x="1082016" y="185654"/>
                </a:lnTo>
                <a:lnTo>
                  <a:pt x="1046320" y="152582"/>
                </a:lnTo>
                <a:lnTo>
                  <a:pt x="1008161" y="122299"/>
                </a:lnTo>
                <a:lnTo>
                  <a:pt x="967704" y="94967"/>
                </a:lnTo>
                <a:lnTo>
                  <a:pt x="925111" y="70751"/>
                </a:lnTo>
                <a:lnTo>
                  <a:pt x="880545" y="49812"/>
                </a:lnTo>
                <a:lnTo>
                  <a:pt x="834169" y="32315"/>
                </a:lnTo>
                <a:lnTo>
                  <a:pt x="786146" y="18421"/>
                </a:lnTo>
                <a:lnTo>
                  <a:pt x="736641" y="8296"/>
                </a:lnTo>
                <a:lnTo>
                  <a:pt x="685814" y="2101"/>
                </a:lnTo>
                <a:lnTo>
                  <a:pt x="633831" y="0"/>
                </a:lnTo>
                <a:close/>
              </a:path>
            </a:pathLst>
          </a:custGeom>
          <a:solidFill>
            <a:srgbClr val="2D4778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5070951" y="6046970"/>
            <a:ext cx="1267663" cy="1267675"/>
          </a:xfrm>
          <a:custGeom>
            <a:avLst/>
            <a:gdLst/>
            <a:ahLst/>
            <a:cxnLst/>
            <a:rect l="l" t="t" r="r" b="b"/>
            <a:pathLst>
              <a:path w="1267663" h="1267675">
                <a:moveTo>
                  <a:pt x="1267663" y="633856"/>
                </a:moveTo>
                <a:lnTo>
                  <a:pt x="1265562" y="581871"/>
                </a:lnTo>
                <a:lnTo>
                  <a:pt x="1259367" y="531043"/>
                </a:lnTo>
                <a:lnTo>
                  <a:pt x="1249242" y="481536"/>
                </a:lnTo>
                <a:lnTo>
                  <a:pt x="1235349" y="433511"/>
                </a:lnTo>
                <a:lnTo>
                  <a:pt x="1217852" y="387134"/>
                </a:lnTo>
                <a:lnTo>
                  <a:pt x="1196915" y="342566"/>
                </a:lnTo>
                <a:lnTo>
                  <a:pt x="1172699" y="299971"/>
                </a:lnTo>
                <a:lnTo>
                  <a:pt x="1145368" y="259512"/>
                </a:lnTo>
                <a:lnTo>
                  <a:pt x="1115086" y="221352"/>
                </a:lnTo>
                <a:lnTo>
                  <a:pt x="1082016" y="185654"/>
                </a:lnTo>
                <a:lnTo>
                  <a:pt x="1046320" y="152582"/>
                </a:lnTo>
                <a:lnTo>
                  <a:pt x="1008161" y="122299"/>
                </a:lnTo>
                <a:lnTo>
                  <a:pt x="967704" y="94967"/>
                </a:lnTo>
                <a:lnTo>
                  <a:pt x="925111" y="70751"/>
                </a:lnTo>
                <a:lnTo>
                  <a:pt x="880545" y="49812"/>
                </a:lnTo>
                <a:lnTo>
                  <a:pt x="834169" y="32315"/>
                </a:lnTo>
                <a:lnTo>
                  <a:pt x="786146" y="18421"/>
                </a:lnTo>
                <a:lnTo>
                  <a:pt x="736641" y="8296"/>
                </a:lnTo>
                <a:lnTo>
                  <a:pt x="685814" y="2101"/>
                </a:lnTo>
                <a:lnTo>
                  <a:pt x="633831" y="0"/>
                </a:lnTo>
                <a:lnTo>
                  <a:pt x="581848" y="2101"/>
                </a:lnTo>
                <a:lnTo>
                  <a:pt x="531022" y="8296"/>
                </a:lnTo>
                <a:lnTo>
                  <a:pt x="481516" y="18421"/>
                </a:lnTo>
                <a:lnTo>
                  <a:pt x="433493" y="32315"/>
                </a:lnTo>
                <a:lnTo>
                  <a:pt x="387118" y="49812"/>
                </a:lnTo>
                <a:lnTo>
                  <a:pt x="342551" y="70751"/>
                </a:lnTo>
                <a:lnTo>
                  <a:pt x="299958" y="94967"/>
                </a:lnTo>
                <a:lnTo>
                  <a:pt x="259501" y="122299"/>
                </a:lnTo>
                <a:lnTo>
                  <a:pt x="221343" y="152582"/>
                </a:lnTo>
                <a:lnTo>
                  <a:pt x="185647" y="185654"/>
                </a:lnTo>
                <a:lnTo>
                  <a:pt x="152576" y="221352"/>
                </a:lnTo>
                <a:lnTo>
                  <a:pt x="122294" y="259512"/>
                </a:lnTo>
                <a:lnTo>
                  <a:pt x="94963" y="299971"/>
                </a:lnTo>
                <a:lnTo>
                  <a:pt x="70748" y="342566"/>
                </a:lnTo>
                <a:lnTo>
                  <a:pt x="49810" y="387134"/>
                </a:lnTo>
                <a:lnTo>
                  <a:pt x="32313" y="433511"/>
                </a:lnTo>
                <a:lnTo>
                  <a:pt x="18421" y="481536"/>
                </a:lnTo>
                <a:lnTo>
                  <a:pt x="8295" y="531043"/>
                </a:lnTo>
                <a:lnTo>
                  <a:pt x="2101" y="581871"/>
                </a:lnTo>
                <a:lnTo>
                  <a:pt x="0" y="633856"/>
                </a:lnTo>
                <a:lnTo>
                  <a:pt x="2101" y="685840"/>
                </a:lnTo>
                <a:lnTo>
                  <a:pt x="8295" y="736666"/>
                </a:lnTo>
                <a:lnTo>
                  <a:pt x="18421" y="786171"/>
                </a:lnTo>
                <a:lnTo>
                  <a:pt x="32313" y="834193"/>
                </a:lnTo>
                <a:lnTo>
                  <a:pt x="49810" y="880568"/>
                </a:lnTo>
                <a:lnTo>
                  <a:pt x="70748" y="925133"/>
                </a:lnTo>
                <a:lnTo>
                  <a:pt x="94963" y="967726"/>
                </a:lnTo>
                <a:lnTo>
                  <a:pt x="122294" y="1008182"/>
                </a:lnTo>
                <a:lnTo>
                  <a:pt x="152576" y="1046340"/>
                </a:lnTo>
                <a:lnTo>
                  <a:pt x="185647" y="1082035"/>
                </a:lnTo>
                <a:lnTo>
                  <a:pt x="221343" y="1115104"/>
                </a:lnTo>
                <a:lnTo>
                  <a:pt x="259501" y="1145386"/>
                </a:lnTo>
                <a:lnTo>
                  <a:pt x="299958" y="1172715"/>
                </a:lnTo>
                <a:lnTo>
                  <a:pt x="342551" y="1196930"/>
                </a:lnTo>
                <a:lnTo>
                  <a:pt x="387118" y="1217867"/>
                </a:lnTo>
                <a:lnTo>
                  <a:pt x="433493" y="1235363"/>
                </a:lnTo>
                <a:lnTo>
                  <a:pt x="481516" y="1249255"/>
                </a:lnTo>
                <a:lnTo>
                  <a:pt x="531022" y="1259380"/>
                </a:lnTo>
                <a:lnTo>
                  <a:pt x="581848" y="1265574"/>
                </a:lnTo>
                <a:lnTo>
                  <a:pt x="633831" y="1267675"/>
                </a:lnTo>
                <a:lnTo>
                  <a:pt x="685814" y="1265574"/>
                </a:lnTo>
                <a:lnTo>
                  <a:pt x="736641" y="1259380"/>
                </a:lnTo>
                <a:lnTo>
                  <a:pt x="786146" y="1249255"/>
                </a:lnTo>
                <a:lnTo>
                  <a:pt x="834169" y="1235363"/>
                </a:lnTo>
                <a:lnTo>
                  <a:pt x="880545" y="1217867"/>
                </a:lnTo>
                <a:lnTo>
                  <a:pt x="925111" y="1196930"/>
                </a:lnTo>
                <a:lnTo>
                  <a:pt x="967704" y="1172715"/>
                </a:lnTo>
                <a:lnTo>
                  <a:pt x="1008161" y="1145386"/>
                </a:lnTo>
                <a:lnTo>
                  <a:pt x="1046320" y="1115104"/>
                </a:lnTo>
                <a:lnTo>
                  <a:pt x="1082016" y="1082035"/>
                </a:lnTo>
                <a:lnTo>
                  <a:pt x="1115086" y="1046340"/>
                </a:lnTo>
                <a:lnTo>
                  <a:pt x="1145368" y="1008182"/>
                </a:lnTo>
                <a:lnTo>
                  <a:pt x="1172699" y="967726"/>
                </a:lnTo>
                <a:lnTo>
                  <a:pt x="1196915" y="925133"/>
                </a:lnTo>
                <a:lnTo>
                  <a:pt x="1217852" y="880568"/>
                </a:lnTo>
                <a:lnTo>
                  <a:pt x="1235349" y="834193"/>
                </a:lnTo>
                <a:lnTo>
                  <a:pt x="1249242" y="786171"/>
                </a:lnTo>
                <a:lnTo>
                  <a:pt x="1259367" y="736666"/>
                </a:lnTo>
                <a:lnTo>
                  <a:pt x="1265562" y="685840"/>
                </a:lnTo>
                <a:lnTo>
                  <a:pt x="1267663" y="633856"/>
                </a:lnTo>
                <a:close/>
              </a:path>
            </a:pathLst>
          </a:custGeom>
          <a:ln w="48132">
            <a:solidFill>
              <a:srgbClr val="F9D52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6215808" y="6091742"/>
            <a:ext cx="5601542" cy="4155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it-IT" sz="2150" b="1" dirty="0" err="1">
                <a:solidFill>
                  <a:srgbClr val="2D4778"/>
                </a:solidFill>
                <a:latin typeface="Century Gothic Bold"/>
                <a:cs typeface="Arial"/>
              </a:rPr>
              <a:t>Fisiokine</a:t>
            </a:r>
            <a:r>
              <a:rPr lang="it-IT" sz="2150" b="1" dirty="0">
                <a:solidFill>
                  <a:srgbClr val="2D4778"/>
                </a:solidFill>
                <a:latin typeface="Century Gothic Bold"/>
                <a:cs typeface="Arial"/>
              </a:rPr>
              <a:t> "</a:t>
            </a:r>
            <a:r>
              <a:rPr sz="2150" b="1" dirty="0">
                <a:solidFill>
                  <a:srgbClr val="2D4778"/>
                </a:solidFill>
                <a:latin typeface="Century Gothic Bold"/>
                <a:cs typeface="Arial"/>
              </a:rPr>
              <a:t>Care”</a:t>
            </a:r>
            <a:r>
              <a:rPr lang="it-IT" sz="2150" b="1" dirty="0">
                <a:solidFill>
                  <a:srgbClr val="2D4778"/>
                </a:solidFill>
                <a:latin typeface="Century Gothic Bold"/>
                <a:cs typeface="Arial"/>
              </a:rPr>
              <a:t> </a:t>
            </a:r>
            <a:r>
              <a:rPr lang="it-IT" sz="2150" b="1" dirty="0" err="1">
                <a:solidFill>
                  <a:srgbClr val="2D4778"/>
                </a:solidFill>
                <a:latin typeface="Century Gothic Bold"/>
                <a:cs typeface="Arial"/>
              </a:rPr>
              <a:t>working</a:t>
            </a:r>
            <a:r>
              <a:rPr lang="it-IT" sz="2150" b="1" dirty="0">
                <a:solidFill>
                  <a:srgbClr val="2D4778"/>
                </a:solidFill>
                <a:latin typeface="Century Gothic Bold"/>
                <a:cs typeface="Arial"/>
              </a:rPr>
              <a:t> </a:t>
            </a:r>
            <a:r>
              <a:rPr lang="it-IT" sz="2150" b="1" dirty="0" err="1">
                <a:solidFill>
                  <a:srgbClr val="2D4778"/>
                </a:solidFill>
                <a:latin typeface="Century Gothic Bold"/>
                <a:cs typeface="Arial"/>
              </a:rPr>
              <a:t>method</a:t>
            </a:r>
            <a:r>
              <a:rPr sz="2150" b="1" dirty="0">
                <a:solidFill>
                  <a:srgbClr val="2D4778"/>
                </a:solidFill>
                <a:latin typeface="Century Gothic Bold"/>
                <a:cs typeface="Arial"/>
              </a:rPr>
              <a:t>:</a:t>
            </a:r>
            <a:endParaRPr sz="2150" b="1" dirty="0">
              <a:latin typeface="Century Gothic Bold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6522194" y="6536117"/>
            <a:ext cx="5980956" cy="77852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it-IT" sz="1900" b="1" dirty="0" err="1">
                <a:solidFill>
                  <a:srgbClr val="FFFFFF"/>
                </a:solidFill>
                <a:latin typeface="Century Gothic Bold"/>
                <a:cs typeface="Arial"/>
              </a:rPr>
              <a:t>Managment</a:t>
            </a:r>
            <a:r>
              <a:rPr lang="it-IT" sz="1900" b="1" dirty="0">
                <a:solidFill>
                  <a:srgbClr val="FFFFFF"/>
                </a:solidFill>
                <a:latin typeface="Century Gothic Bold"/>
                <a:cs typeface="Arial"/>
              </a:rPr>
              <a:t> control</a:t>
            </a:r>
            <a:endParaRPr sz="1900" b="1" dirty="0">
              <a:latin typeface="Century Gothic Bold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6522193" y="6960223"/>
            <a:ext cx="3420073" cy="35442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it-IT" sz="1900" b="1" spc="-110" dirty="0">
                <a:solidFill>
                  <a:srgbClr val="FFFFFF"/>
                </a:solidFill>
                <a:latin typeface="Century Gothic Bold"/>
                <a:cs typeface="Arial"/>
              </a:rPr>
              <a:t>and marketing</a:t>
            </a:r>
            <a:endParaRPr sz="1900" b="1" dirty="0">
              <a:latin typeface="Century Gothic Bold"/>
              <a:cs typeface="Arial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5437055" y="6848395"/>
            <a:ext cx="555993" cy="156743"/>
          </a:xfrm>
          <a:custGeom>
            <a:avLst/>
            <a:gdLst/>
            <a:ahLst/>
            <a:cxnLst/>
            <a:rect l="l" t="t" r="r" b="b"/>
            <a:pathLst>
              <a:path w="555993" h="156743">
                <a:moveTo>
                  <a:pt x="94297" y="76"/>
                </a:moveTo>
                <a:lnTo>
                  <a:pt x="0" y="101"/>
                </a:lnTo>
                <a:lnTo>
                  <a:pt x="8925" y="13682"/>
                </a:lnTo>
                <a:lnTo>
                  <a:pt x="18558" y="26827"/>
                </a:lnTo>
                <a:lnTo>
                  <a:pt x="51400" y="63362"/>
                </a:lnTo>
                <a:lnTo>
                  <a:pt x="89548" y="94955"/>
                </a:lnTo>
                <a:lnTo>
                  <a:pt x="132213" y="120849"/>
                </a:lnTo>
                <a:lnTo>
                  <a:pt x="178606" y="140284"/>
                </a:lnTo>
                <a:lnTo>
                  <a:pt x="227940" y="152502"/>
                </a:lnTo>
                <a:lnTo>
                  <a:pt x="279425" y="156743"/>
                </a:lnTo>
                <a:lnTo>
                  <a:pt x="296413" y="156238"/>
                </a:lnTo>
                <a:lnTo>
                  <a:pt x="346311" y="148952"/>
                </a:lnTo>
                <a:lnTo>
                  <a:pt x="394001" y="133756"/>
                </a:lnTo>
                <a:lnTo>
                  <a:pt x="438697" y="111613"/>
                </a:lnTo>
                <a:lnTo>
                  <a:pt x="477439" y="85137"/>
                </a:lnTo>
                <a:lnTo>
                  <a:pt x="277538" y="85137"/>
                </a:lnTo>
                <a:lnTo>
                  <a:pt x="263177" y="84734"/>
                </a:lnTo>
                <a:lnTo>
                  <a:pt x="222126" y="77837"/>
                </a:lnTo>
                <a:lnTo>
                  <a:pt x="184256" y="63883"/>
                </a:lnTo>
                <a:lnTo>
                  <a:pt x="150274" y="45035"/>
                </a:lnTo>
                <a:lnTo>
                  <a:pt x="111028" y="15436"/>
                </a:lnTo>
                <a:lnTo>
                  <a:pt x="102411" y="7742"/>
                </a:lnTo>
                <a:lnTo>
                  <a:pt x="94297" y="76"/>
                </a:lnTo>
                <a:close/>
              </a:path>
              <a:path w="555993" h="156743">
                <a:moveTo>
                  <a:pt x="555993" y="0"/>
                </a:moveTo>
                <a:lnTo>
                  <a:pt x="454041" y="8002"/>
                </a:lnTo>
                <a:lnTo>
                  <a:pt x="445604" y="15953"/>
                </a:lnTo>
                <a:lnTo>
                  <a:pt x="436662" y="23736"/>
                </a:lnTo>
                <a:lnTo>
                  <a:pt x="395988" y="52106"/>
                </a:lnTo>
                <a:lnTo>
                  <a:pt x="360511" y="68981"/>
                </a:lnTo>
                <a:lnTo>
                  <a:pt x="320968" y="80475"/>
                </a:lnTo>
                <a:lnTo>
                  <a:pt x="277538" y="85137"/>
                </a:lnTo>
                <a:lnTo>
                  <a:pt x="477439" y="85137"/>
                </a:lnTo>
                <a:lnTo>
                  <a:pt x="515972" y="50341"/>
                </a:lnTo>
                <a:lnTo>
                  <a:pt x="546980" y="13136"/>
                </a:lnTo>
                <a:lnTo>
                  <a:pt x="5559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5659815" y="6450345"/>
            <a:ext cx="102924" cy="106025"/>
          </a:xfrm>
          <a:custGeom>
            <a:avLst/>
            <a:gdLst/>
            <a:ahLst/>
            <a:cxnLst/>
            <a:rect l="l" t="t" r="r" b="b"/>
            <a:pathLst>
              <a:path w="102924" h="106025">
                <a:moveTo>
                  <a:pt x="60331" y="0"/>
                </a:moveTo>
                <a:lnTo>
                  <a:pt x="14937" y="14027"/>
                </a:lnTo>
                <a:lnTo>
                  <a:pt x="0" y="58823"/>
                </a:lnTo>
                <a:lnTo>
                  <a:pt x="2166" y="70869"/>
                </a:lnTo>
                <a:lnTo>
                  <a:pt x="34682" y="104021"/>
                </a:lnTo>
                <a:lnTo>
                  <a:pt x="47006" y="106025"/>
                </a:lnTo>
                <a:lnTo>
                  <a:pt x="58167" y="105742"/>
                </a:lnTo>
                <a:lnTo>
                  <a:pt x="95756" y="79028"/>
                </a:lnTo>
                <a:lnTo>
                  <a:pt x="102924" y="52011"/>
                </a:lnTo>
                <a:lnTo>
                  <a:pt x="102614" y="42717"/>
                </a:lnTo>
                <a:lnTo>
                  <a:pt x="79800" y="5644"/>
                </a:lnTo>
                <a:lnTo>
                  <a:pt x="603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5545875" y="6512366"/>
            <a:ext cx="340574" cy="336727"/>
          </a:xfrm>
          <a:custGeom>
            <a:avLst/>
            <a:gdLst/>
            <a:ahLst/>
            <a:cxnLst/>
            <a:rect l="l" t="t" r="r" b="b"/>
            <a:pathLst>
              <a:path w="340574" h="336727">
                <a:moveTo>
                  <a:pt x="340300" y="335635"/>
                </a:moveTo>
                <a:lnTo>
                  <a:pt x="338263" y="335635"/>
                </a:lnTo>
                <a:lnTo>
                  <a:pt x="340574" y="336727"/>
                </a:lnTo>
                <a:lnTo>
                  <a:pt x="340300" y="335635"/>
                </a:lnTo>
                <a:close/>
              </a:path>
              <a:path w="340574" h="336727">
                <a:moveTo>
                  <a:pt x="22566" y="0"/>
                </a:moveTo>
                <a:lnTo>
                  <a:pt x="23913" y="1916"/>
                </a:lnTo>
                <a:lnTo>
                  <a:pt x="27675" y="6297"/>
                </a:lnTo>
                <a:lnTo>
                  <a:pt x="33413" y="12873"/>
                </a:lnTo>
                <a:lnTo>
                  <a:pt x="40691" y="21389"/>
                </a:lnTo>
                <a:lnTo>
                  <a:pt x="67404" y="56049"/>
                </a:lnTo>
                <a:lnTo>
                  <a:pt x="92264" y="99048"/>
                </a:lnTo>
                <a:lnTo>
                  <a:pt x="103483" y="143542"/>
                </a:lnTo>
                <a:lnTo>
                  <a:pt x="102483" y="158023"/>
                </a:lnTo>
                <a:lnTo>
                  <a:pt x="89446" y="202506"/>
                </a:lnTo>
                <a:lnTo>
                  <a:pt x="66380" y="245778"/>
                </a:lnTo>
                <a:lnTo>
                  <a:pt x="39745" y="284279"/>
                </a:lnTo>
                <a:lnTo>
                  <a:pt x="9843" y="322033"/>
                </a:lnTo>
                <a:lnTo>
                  <a:pt x="4965" y="328168"/>
                </a:lnTo>
                <a:lnTo>
                  <a:pt x="1604" y="332717"/>
                </a:lnTo>
                <a:lnTo>
                  <a:pt x="0" y="335548"/>
                </a:lnTo>
                <a:lnTo>
                  <a:pt x="391" y="336531"/>
                </a:lnTo>
                <a:lnTo>
                  <a:pt x="13449" y="336418"/>
                </a:lnTo>
                <a:lnTo>
                  <a:pt x="26160" y="336083"/>
                </a:lnTo>
                <a:lnTo>
                  <a:pt x="63501" y="334628"/>
                </a:lnTo>
                <a:lnTo>
                  <a:pt x="76114" y="334283"/>
                </a:lnTo>
                <a:lnTo>
                  <a:pt x="100059" y="304639"/>
                </a:lnTo>
                <a:lnTo>
                  <a:pt x="121227" y="272664"/>
                </a:lnTo>
                <a:lnTo>
                  <a:pt x="139691" y="238860"/>
                </a:lnTo>
                <a:lnTo>
                  <a:pt x="155523" y="203728"/>
                </a:lnTo>
                <a:lnTo>
                  <a:pt x="168793" y="167769"/>
                </a:lnTo>
                <a:lnTo>
                  <a:pt x="233787" y="167769"/>
                </a:lnTo>
                <a:lnTo>
                  <a:pt x="231637" y="158189"/>
                </a:lnTo>
                <a:lnTo>
                  <a:pt x="231171" y="141173"/>
                </a:lnTo>
                <a:lnTo>
                  <a:pt x="232534" y="124657"/>
                </a:lnTo>
                <a:lnTo>
                  <a:pt x="234627" y="113316"/>
                </a:lnTo>
                <a:lnTo>
                  <a:pt x="161438" y="113316"/>
                </a:lnTo>
                <a:lnTo>
                  <a:pt x="133956" y="73703"/>
                </a:lnTo>
                <a:lnTo>
                  <a:pt x="107935" y="44663"/>
                </a:lnTo>
                <a:lnTo>
                  <a:pt x="76061" y="20029"/>
                </a:lnTo>
                <a:lnTo>
                  <a:pt x="37240" y="3251"/>
                </a:lnTo>
                <a:lnTo>
                  <a:pt x="22566" y="0"/>
                </a:lnTo>
                <a:close/>
              </a:path>
              <a:path w="340574" h="336727">
                <a:moveTo>
                  <a:pt x="233787" y="167769"/>
                </a:moveTo>
                <a:lnTo>
                  <a:pt x="168793" y="167769"/>
                </a:lnTo>
                <a:lnTo>
                  <a:pt x="172435" y="181091"/>
                </a:lnTo>
                <a:lnTo>
                  <a:pt x="185650" y="218796"/>
                </a:lnTo>
                <a:lnTo>
                  <a:pt x="201910" y="253546"/>
                </a:lnTo>
                <a:lnTo>
                  <a:pt x="227448" y="296245"/>
                </a:lnTo>
                <a:lnTo>
                  <a:pt x="256294" y="336003"/>
                </a:lnTo>
                <a:lnTo>
                  <a:pt x="265997" y="336045"/>
                </a:lnTo>
                <a:lnTo>
                  <a:pt x="282802" y="336334"/>
                </a:lnTo>
                <a:lnTo>
                  <a:pt x="325575" y="335940"/>
                </a:lnTo>
                <a:lnTo>
                  <a:pt x="331011" y="335724"/>
                </a:lnTo>
                <a:lnTo>
                  <a:pt x="338263" y="335635"/>
                </a:lnTo>
                <a:lnTo>
                  <a:pt x="340300" y="335635"/>
                </a:lnTo>
                <a:lnTo>
                  <a:pt x="339428" y="332160"/>
                </a:lnTo>
                <a:lnTo>
                  <a:pt x="332497" y="324587"/>
                </a:lnTo>
                <a:lnTo>
                  <a:pt x="317498" y="308266"/>
                </a:lnTo>
                <a:lnTo>
                  <a:pt x="309617" y="299497"/>
                </a:lnTo>
                <a:lnTo>
                  <a:pt x="277724" y="260094"/>
                </a:lnTo>
                <a:lnTo>
                  <a:pt x="256040" y="225685"/>
                </a:lnTo>
                <a:lnTo>
                  <a:pt x="239076" y="186777"/>
                </a:lnTo>
                <a:lnTo>
                  <a:pt x="234907" y="172756"/>
                </a:lnTo>
                <a:lnTo>
                  <a:pt x="233787" y="167769"/>
                </a:lnTo>
                <a:close/>
              </a:path>
              <a:path w="340574" h="336727">
                <a:moveTo>
                  <a:pt x="300394" y="578"/>
                </a:moveTo>
                <a:lnTo>
                  <a:pt x="260491" y="10283"/>
                </a:lnTo>
                <a:lnTo>
                  <a:pt x="219716" y="37054"/>
                </a:lnTo>
                <a:lnTo>
                  <a:pt x="192400" y="66321"/>
                </a:lnTo>
                <a:lnTo>
                  <a:pt x="169060" y="103985"/>
                </a:lnTo>
                <a:lnTo>
                  <a:pt x="164131" y="111715"/>
                </a:lnTo>
                <a:lnTo>
                  <a:pt x="161438" y="113316"/>
                </a:lnTo>
                <a:lnTo>
                  <a:pt x="234627" y="113316"/>
                </a:lnTo>
                <a:lnTo>
                  <a:pt x="235471" y="108739"/>
                </a:lnTo>
                <a:lnTo>
                  <a:pt x="239726" y="93519"/>
                </a:lnTo>
                <a:lnTo>
                  <a:pt x="257841" y="53042"/>
                </a:lnTo>
                <a:lnTo>
                  <a:pt x="284936" y="14870"/>
                </a:lnTo>
                <a:lnTo>
                  <a:pt x="298516" y="1565"/>
                </a:lnTo>
                <a:lnTo>
                  <a:pt x="300394" y="5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5388779" y="6507424"/>
            <a:ext cx="142607" cy="341071"/>
          </a:xfrm>
          <a:custGeom>
            <a:avLst/>
            <a:gdLst/>
            <a:ahLst/>
            <a:cxnLst/>
            <a:rect l="l" t="t" r="r" b="b"/>
            <a:pathLst>
              <a:path w="142607" h="341071">
                <a:moveTo>
                  <a:pt x="142607" y="0"/>
                </a:moveTo>
                <a:lnTo>
                  <a:pt x="42712" y="9104"/>
                </a:lnTo>
                <a:lnTo>
                  <a:pt x="22831" y="52140"/>
                </a:lnTo>
                <a:lnTo>
                  <a:pt x="8519" y="100611"/>
                </a:lnTo>
                <a:lnTo>
                  <a:pt x="2129" y="140440"/>
                </a:lnTo>
                <a:lnTo>
                  <a:pt x="0" y="183178"/>
                </a:lnTo>
                <a:lnTo>
                  <a:pt x="832" y="196281"/>
                </a:lnTo>
                <a:lnTo>
                  <a:pt x="6538" y="235055"/>
                </a:lnTo>
                <a:lnTo>
                  <a:pt x="16674" y="272535"/>
                </a:lnTo>
                <a:lnTo>
                  <a:pt x="30750" y="308086"/>
                </a:lnTo>
                <a:lnTo>
                  <a:pt x="48271" y="341071"/>
                </a:lnTo>
                <a:lnTo>
                  <a:pt x="142607" y="341045"/>
                </a:lnTo>
                <a:lnTo>
                  <a:pt x="142607" y="0"/>
                </a:lnTo>
                <a:close/>
              </a:path>
            </a:pathLst>
          </a:custGeom>
          <a:solidFill>
            <a:srgbClr val="C5272C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5898738" y="6507312"/>
            <a:ext cx="142593" cy="341083"/>
          </a:xfrm>
          <a:custGeom>
            <a:avLst/>
            <a:gdLst/>
            <a:ahLst/>
            <a:cxnLst/>
            <a:rect l="l" t="t" r="r" b="b"/>
            <a:pathLst>
              <a:path w="142593" h="341083">
                <a:moveTo>
                  <a:pt x="0" y="0"/>
                </a:moveTo>
                <a:lnTo>
                  <a:pt x="0" y="341071"/>
                </a:lnTo>
                <a:lnTo>
                  <a:pt x="94310" y="341083"/>
                </a:lnTo>
                <a:lnTo>
                  <a:pt x="116935" y="296517"/>
                </a:lnTo>
                <a:lnTo>
                  <a:pt x="129754" y="260253"/>
                </a:lnTo>
                <a:lnTo>
                  <a:pt x="138471" y="222265"/>
                </a:lnTo>
                <a:lnTo>
                  <a:pt x="142593" y="183195"/>
                </a:lnTo>
                <a:lnTo>
                  <a:pt x="142386" y="168631"/>
                </a:lnTo>
                <a:lnTo>
                  <a:pt x="138783" y="126857"/>
                </a:lnTo>
                <a:lnTo>
                  <a:pt x="131078" y="88011"/>
                </a:lnTo>
                <a:lnTo>
                  <a:pt x="115259" y="40885"/>
                </a:lnTo>
                <a:lnTo>
                  <a:pt x="0" y="0"/>
                </a:lnTo>
                <a:close/>
              </a:path>
            </a:pathLst>
          </a:custGeom>
          <a:solidFill>
            <a:srgbClr val="C5272C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5436880" y="6350788"/>
            <a:ext cx="555993" cy="156743"/>
          </a:xfrm>
          <a:custGeom>
            <a:avLst/>
            <a:gdLst/>
            <a:ahLst/>
            <a:cxnLst/>
            <a:rect l="l" t="t" r="r" b="b"/>
            <a:pathLst>
              <a:path w="555993" h="156743">
                <a:moveTo>
                  <a:pt x="478242" y="72196"/>
                </a:moveTo>
                <a:lnTo>
                  <a:pt x="291924" y="72196"/>
                </a:lnTo>
                <a:lnTo>
                  <a:pt x="306300" y="73665"/>
                </a:lnTo>
                <a:lnTo>
                  <a:pt x="320281" y="75968"/>
                </a:lnTo>
                <a:lnTo>
                  <a:pt x="359756" y="87325"/>
                </a:lnTo>
                <a:lnTo>
                  <a:pt x="395339" y="104197"/>
                </a:lnTo>
                <a:lnTo>
                  <a:pt x="436303" y="132704"/>
                </a:lnTo>
                <a:lnTo>
                  <a:pt x="461848" y="156667"/>
                </a:lnTo>
                <a:lnTo>
                  <a:pt x="555993" y="156743"/>
                </a:lnTo>
                <a:lnTo>
                  <a:pt x="526948" y="118391"/>
                </a:lnTo>
                <a:lnTo>
                  <a:pt x="492290" y="83782"/>
                </a:lnTo>
                <a:lnTo>
                  <a:pt x="479625" y="73244"/>
                </a:lnTo>
                <a:lnTo>
                  <a:pt x="478242" y="72196"/>
                </a:lnTo>
                <a:close/>
              </a:path>
              <a:path w="555993" h="156743">
                <a:moveTo>
                  <a:pt x="279450" y="0"/>
                </a:moveTo>
                <a:lnTo>
                  <a:pt x="227961" y="4242"/>
                </a:lnTo>
                <a:lnTo>
                  <a:pt x="178625" y="16463"/>
                </a:lnTo>
                <a:lnTo>
                  <a:pt x="132231" y="35902"/>
                </a:lnTo>
                <a:lnTo>
                  <a:pt x="89564" y="61798"/>
                </a:lnTo>
                <a:lnTo>
                  <a:pt x="51413" y="93392"/>
                </a:lnTo>
                <a:lnTo>
                  <a:pt x="18564" y="129921"/>
                </a:lnTo>
                <a:lnTo>
                  <a:pt x="0" y="156641"/>
                </a:lnTo>
                <a:lnTo>
                  <a:pt x="94622" y="156376"/>
                </a:lnTo>
                <a:lnTo>
                  <a:pt x="102300" y="149125"/>
                </a:lnTo>
                <a:lnTo>
                  <a:pt x="110446" y="141849"/>
                </a:lnTo>
                <a:lnTo>
                  <a:pt x="147793" y="113735"/>
                </a:lnTo>
                <a:lnTo>
                  <a:pt x="192996" y="90219"/>
                </a:lnTo>
                <a:lnTo>
                  <a:pt x="232238" y="78012"/>
                </a:lnTo>
                <a:lnTo>
                  <a:pt x="276199" y="72341"/>
                </a:lnTo>
                <a:lnTo>
                  <a:pt x="478242" y="72196"/>
                </a:lnTo>
                <a:lnTo>
                  <a:pt x="466453" y="63263"/>
                </a:lnTo>
                <a:lnTo>
                  <a:pt x="424187" y="37027"/>
                </a:lnTo>
                <a:lnTo>
                  <a:pt x="378406" y="17097"/>
                </a:lnTo>
                <a:lnTo>
                  <a:pt x="329898" y="4434"/>
                </a:lnTo>
                <a:lnTo>
                  <a:pt x="296433" y="504"/>
                </a:lnTo>
                <a:lnTo>
                  <a:pt x="2794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2572839" y="6416365"/>
            <a:ext cx="715403" cy="533966"/>
          </a:xfrm>
          <a:custGeom>
            <a:avLst/>
            <a:gdLst/>
            <a:ahLst/>
            <a:cxnLst/>
            <a:rect l="l" t="t" r="r" b="b"/>
            <a:pathLst>
              <a:path w="715403" h="533966">
                <a:moveTo>
                  <a:pt x="171592" y="27"/>
                </a:moveTo>
                <a:lnTo>
                  <a:pt x="130882" y="2002"/>
                </a:lnTo>
                <a:lnTo>
                  <a:pt x="81727" y="9765"/>
                </a:lnTo>
                <a:lnTo>
                  <a:pt x="44803" y="20105"/>
                </a:lnTo>
                <a:lnTo>
                  <a:pt x="34759" y="23976"/>
                </a:lnTo>
                <a:lnTo>
                  <a:pt x="34759" y="65721"/>
                </a:lnTo>
                <a:lnTo>
                  <a:pt x="17546" y="70328"/>
                </a:lnTo>
                <a:lnTo>
                  <a:pt x="5757" y="76926"/>
                </a:lnTo>
                <a:lnTo>
                  <a:pt x="281" y="85737"/>
                </a:lnTo>
                <a:lnTo>
                  <a:pt x="0" y="518691"/>
                </a:lnTo>
                <a:lnTo>
                  <a:pt x="316725" y="518691"/>
                </a:lnTo>
                <a:lnTo>
                  <a:pt x="326520" y="525749"/>
                </a:lnTo>
                <a:lnTo>
                  <a:pt x="338107" y="530925"/>
                </a:lnTo>
                <a:lnTo>
                  <a:pt x="351113" y="533966"/>
                </a:lnTo>
                <a:lnTo>
                  <a:pt x="368121" y="533493"/>
                </a:lnTo>
                <a:lnTo>
                  <a:pt x="382017" y="531242"/>
                </a:lnTo>
                <a:lnTo>
                  <a:pt x="393254" y="527402"/>
                </a:lnTo>
                <a:lnTo>
                  <a:pt x="402285" y="522160"/>
                </a:lnTo>
                <a:lnTo>
                  <a:pt x="715403" y="518691"/>
                </a:lnTo>
                <a:lnTo>
                  <a:pt x="715403" y="484821"/>
                </a:lnTo>
                <a:lnTo>
                  <a:pt x="357492" y="484821"/>
                </a:lnTo>
                <a:lnTo>
                  <a:pt x="352095" y="482635"/>
                </a:lnTo>
                <a:lnTo>
                  <a:pt x="307336" y="466726"/>
                </a:lnTo>
                <a:lnTo>
                  <a:pt x="269217" y="455869"/>
                </a:lnTo>
                <a:lnTo>
                  <a:pt x="261457" y="454002"/>
                </a:lnTo>
                <a:lnTo>
                  <a:pt x="59948" y="454002"/>
                </a:lnTo>
                <a:lnTo>
                  <a:pt x="55156" y="38200"/>
                </a:lnTo>
                <a:lnTo>
                  <a:pt x="104446" y="26052"/>
                </a:lnTo>
                <a:lnTo>
                  <a:pt x="151020" y="20880"/>
                </a:lnTo>
                <a:lnTo>
                  <a:pt x="283449" y="20880"/>
                </a:lnTo>
                <a:lnTo>
                  <a:pt x="274765" y="17640"/>
                </a:lnTo>
                <a:lnTo>
                  <a:pt x="237801" y="7282"/>
                </a:lnTo>
                <a:lnTo>
                  <a:pt x="198774" y="1403"/>
                </a:lnTo>
                <a:lnTo>
                  <a:pt x="185300" y="458"/>
                </a:lnTo>
                <a:lnTo>
                  <a:pt x="171592" y="27"/>
                </a:lnTo>
                <a:close/>
              </a:path>
              <a:path w="715403" h="533966">
                <a:moveTo>
                  <a:pt x="364350" y="318654"/>
                </a:moveTo>
                <a:lnTo>
                  <a:pt x="357492" y="318654"/>
                </a:lnTo>
                <a:lnTo>
                  <a:pt x="357492" y="484821"/>
                </a:lnTo>
                <a:lnTo>
                  <a:pt x="715403" y="484821"/>
                </a:lnTo>
                <a:lnTo>
                  <a:pt x="715403" y="483806"/>
                </a:lnTo>
                <a:lnTo>
                  <a:pt x="366167" y="483806"/>
                </a:lnTo>
                <a:lnTo>
                  <a:pt x="364350" y="318654"/>
                </a:lnTo>
                <a:close/>
              </a:path>
              <a:path w="715403" h="533966">
                <a:moveTo>
                  <a:pt x="580234" y="438689"/>
                </a:moveTo>
                <a:lnTo>
                  <a:pt x="528311" y="441383"/>
                </a:lnTo>
                <a:lnTo>
                  <a:pt x="480834" y="448528"/>
                </a:lnTo>
                <a:lnTo>
                  <a:pt x="439128" y="458329"/>
                </a:lnTo>
                <a:lnTo>
                  <a:pt x="394778" y="472427"/>
                </a:lnTo>
                <a:lnTo>
                  <a:pt x="366167" y="483806"/>
                </a:lnTo>
                <a:lnTo>
                  <a:pt x="715403" y="483806"/>
                </a:lnTo>
                <a:lnTo>
                  <a:pt x="715403" y="455979"/>
                </a:lnTo>
                <a:lnTo>
                  <a:pt x="666572" y="455979"/>
                </a:lnTo>
                <a:lnTo>
                  <a:pt x="655386" y="451841"/>
                </a:lnTo>
                <a:lnTo>
                  <a:pt x="606765" y="440850"/>
                </a:lnTo>
                <a:lnTo>
                  <a:pt x="593678" y="439491"/>
                </a:lnTo>
                <a:lnTo>
                  <a:pt x="580234" y="438689"/>
                </a:lnTo>
                <a:close/>
              </a:path>
              <a:path w="715403" h="533966">
                <a:moveTo>
                  <a:pt x="678643" y="20727"/>
                </a:moveTo>
                <a:lnTo>
                  <a:pt x="542567" y="20727"/>
                </a:lnTo>
                <a:lnTo>
                  <a:pt x="561659" y="21031"/>
                </a:lnTo>
                <a:lnTo>
                  <a:pt x="579371" y="21993"/>
                </a:lnTo>
                <a:lnTo>
                  <a:pt x="623881" y="27578"/>
                </a:lnTo>
                <a:lnTo>
                  <a:pt x="661788" y="36672"/>
                </a:lnTo>
                <a:lnTo>
                  <a:pt x="666572" y="455979"/>
                </a:lnTo>
                <a:lnTo>
                  <a:pt x="715403" y="455979"/>
                </a:lnTo>
                <a:lnTo>
                  <a:pt x="715403" y="88593"/>
                </a:lnTo>
                <a:lnTo>
                  <a:pt x="711196" y="79324"/>
                </a:lnTo>
                <a:lnTo>
                  <a:pt x="699385" y="72529"/>
                </a:lnTo>
                <a:lnTo>
                  <a:pt x="687082" y="69073"/>
                </a:lnTo>
                <a:lnTo>
                  <a:pt x="687082" y="23976"/>
                </a:lnTo>
                <a:lnTo>
                  <a:pt x="678643" y="20727"/>
                </a:lnTo>
                <a:close/>
              </a:path>
              <a:path w="715403" h="533966">
                <a:moveTo>
                  <a:pt x="161776" y="439725"/>
                </a:moveTo>
                <a:lnTo>
                  <a:pt x="116671" y="441616"/>
                </a:lnTo>
                <a:lnTo>
                  <a:pt x="69967" y="450607"/>
                </a:lnTo>
                <a:lnTo>
                  <a:pt x="59948" y="454002"/>
                </a:lnTo>
                <a:lnTo>
                  <a:pt x="261457" y="454002"/>
                </a:lnTo>
                <a:lnTo>
                  <a:pt x="209844" y="444028"/>
                </a:lnTo>
                <a:lnTo>
                  <a:pt x="161776" y="439725"/>
                </a:lnTo>
                <a:close/>
              </a:path>
              <a:path w="715403" h="533966">
                <a:moveTo>
                  <a:pt x="283449" y="20880"/>
                </a:moveTo>
                <a:lnTo>
                  <a:pt x="151020" y="20880"/>
                </a:lnTo>
                <a:lnTo>
                  <a:pt x="166714" y="21060"/>
                </a:lnTo>
                <a:lnTo>
                  <a:pt x="181828" y="21736"/>
                </a:lnTo>
                <a:lnTo>
                  <a:pt x="223916" y="26720"/>
                </a:lnTo>
                <a:lnTo>
                  <a:pt x="261570" y="36090"/>
                </a:lnTo>
                <a:lnTo>
                  <a:pt x="305874" y="55296"/>
                </a:lnTo>
                <a:lnTo>
                  <a:pt x="344692" y="82038"/>
                </a:lnTo>
                <a:lnTo>
                  <a:pt x="345363" y="331951"/>
                </a:lnTo>
                <a:lnTo>
                  <a:pt x="357492" y="318654"/>
                </a:lnTo>
                <a:lnTo>
                  <a:pt x="376351" y="318654"/>
                </a:lnTo>
                <a:lnTo>
                  <a:pt x="376351" y="82599"/>
                </a:lnTo>
                <a:lnTo>
                  <a:pt x="386354" y="74603"/>
                </a:lnTo>
                <a:lnTo>
                  <a:pt x="396652" y="67148"/>
                </a:lnTo>
                <a:lnTo>
                  <a:pt x="397903" y="66331"/>
                </a:lnTo>
                <a:lnTo>
                  <a:pt x="363511" y="66331"/>
                </a:lnTo>
                <a:lnTo>
                  <a:pt x="331880" y="44561"/>
                </a:lnTo>
                <a:lnTo>
                  <a:pt x="286430" y="21993"/>
                </a:lnTo>
                <a:lnTo>
                  <a:pt x="283449" y="20880"/>
                </a:lnTo>
                <a:close/>
              </a:path>
              <a:path w="715403" h="533966">
                <a:moveTo>
                  <a:pt x="376351" y="318654"/>
                </a:moveTo>
                <a:lnTo>
                  <a:pt x="364350" y="318654"/>
                </a:lnTo>
                <a:lnTo>
                  <a:pt x="376351" y="331951"/>
                </a:lnTo>
                <a:lnTo>
                  <a:pt x="376351" y="318654"/>
                </a:lnTo>
                <a:close/>
              </a:path>
              <a:path w="715403" h="533966">
                <a:moveTo>
                  <a:pt x="555775" y="0"/>
                </a:moveTo>
                <a:lnTo>
                  <a:pt x="514547" y="2351"/>
                </a:lnTo>
                <a:lnTo>
                  <a:pt x="475668" y="9388"/>
                </a:lnTo>
                <a:lnTo>
                  <a:pt x="439175" y="21084"/>
                </a:lnTo>
                <a:lnTo>
                  <a:pt x="394293" y="43875"/>
                </a:lnTo>
                <a:lnTo>
                  <a:pt x="363511" y="66331"/>
                </a:lnTo>
                <a:lnTo>
                  <a:pt x="397903" y="66331"/>
                </a:lnTo>
                <a:lnTo>
                  <a:pt x="407243" y="60237"/>
                </a:lnTo>
                <a:lnTo>
                  <a:pt x="418126" y="53872"/>
                </a:lnTo>
                <a:lnTo>
                  <a:pt x="464537" y="33912"/>
                </a:lnTo>
                <a:lnTo>
                  <a:pt x="502310" y="24783"/>
                </a:lnTo>
                <a:lnTo>
                  <a:pt x="542567" y="20727"/>
                </a:lnTo>
                <a:lnTo>
                  <a:pt x="678643" y="20727"/>
                </a:lnTo>
                <a:lnTo>
                  <a:pt x="673440" y="18884"/>
                </a:lnTo>
                <a:lnTo>
                  <a:pt x="629336" y="7365"/>
                </a:lnTo>
                <a:lnTo>
                  <a:pt x="576246" y="622"/>
                </a:lnTo>
                <a:lnTo>
                  <a:pt x="5557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2B864C6C-72D1-5340-8A8E-42CB4C248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577" y="2957308"/>
            <a:ext cx="1538908" cy="154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596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5500" b="1" dirty="0">
                <a:solidFill>
                  <a:srgbClr val="FFFFFF"/>
                </a:solidFill>
                <a:latin typeface="Century Gothic Bold"/>
                <a:cs typeface="Arial"/>
              </a:rPr>
              <a:t>Partners</a:t>
            </a:r>
            <a:endParaRPr sz="5500" b="1" dirty="0">
              <a:latin typeface="Century Gothic Bold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049390" y="0"/>
            <a:ext cx="195834" cy="81361"/>
          </a:xfrm>
          <a:custGeom>
            <a:avLst/>
            <a:gdLst/>
            <a:ahLst/>
            <a:cxnLst/>
            <a:rect l="l" t="t" r="r" b="b"/>
            <a:pathLst>
              <a:path w="195834" h="81361">
                <a:moveTo>
                  <a:pt x="195834" y="0"/>
                </a:moveTo>
                <a:lnTo>
                  <a:pt x="176192" y="44337"/>
                </a:lnTo>
                <a:lnTo>
                  <a:pt x="137149" y="74490"/>
                </a:lnTo>
                <a:lnTo>
                  <a:pt x="97589" y="81361"/>
                </a:lnTo>
                <a:lnTo>
                  <a:pt x="85006" y="80596"/>
                </a:lnTo>
                <a:lnTo>
                  <a:pt x="40269" y="63943"/>
                </a:lnTo>
                <a:lnTo>
                  <a:pt x="9133" y="28582"/>
                </a:lnTo>
                <a:lnTo>
                  <a:pt x="676" y="4575"/>
                </a:lnTo>
                <a:lnTo>
                  <a:pt x="0" y="0"/>
                </a:lnTo>
              </a:path>
            </a:pathLst>
          </a:custGeom>
          <a:ln w="253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1940125"/>
            <a:ext cx="76438" cy="10353"/>
          </a:xfrm>
          <a:custGeom>
            <a:avLst/>
            <a:gdLst/>
            <a:ahLst/>
            <a:cxnLst/>
            <a:rect l="l" t="t" r="r" b="b"/>
            <a:pathLst>
              <a:path w="76438" h="10353">
                <a:moveTo>
                  <a:pt x="76438" y="5037"/>
                </a:moveTo>
                <a:lnTo>
                  <a:pt x="63981" y="8451"/>
                </a:lnTo>
                <a:lnTo>
                  <a:pt x="51474" y="10201"/>
                </a:lnTo>
                <a:lnTo>
                  <a:pt x="39049" y="10353"/>
                </a:lnTo>
                <a:lnTo>
                  <a:pt x="26837" y="8971"/>
                </a:lnTo>
                <a:lnTo>
                  <a:pt x="14969" y="6118"/>
                </a:lnTo>
                <a:lnTo>
                  <a:pt x="3577" y="1858"/>
                </a:lnTo>
                <a:lnTo>
                  <a:pt x="0" y="0"/>
                </a:lnTo>
              </a:path>
            </a:pathLst>
          </a:custGeom>
          <a:ln w="253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1751786"/>
            <a:ext cx="141982" cy="193375"/>
          </a:xfrm>
          <a:custGeom>
            <a:avLst/>
            <a:gdLst/>
            <a:ahLst/>
            <a:cxnLst/>
            <a:rect l="l" t="t" r="r" b="b"/>
            <a:pathLst>
              <a:path w="141982" h="193375">
                <a:moveTo>
                  <a:pt x="0" y="9973"/>
                </a:moveTo>
                <a:lnTo>
                  <a:pt x="9787" y="5692"/>
                </a:lnTo>
                <a:lnTo>
                  <a:pt x="22498" y="2167"/>
                </a:lnTo>
                <a:lnTo>
                  <a:pt x="35198" y="291"/>
                </a:lnTo>
                <a:lnTo>
                  <a:pt x="47765" y="0"/>
                </a:lnTo>
                <a:lnTo>
                  <a:pt x="60077" y="1228"/>
                </a:lnTo>
                <a:lnTo>
                  <a:pt x="104336" y="20071"/>
                </a:lnTo>
                <a:lnTo>
                  <a:pt x="134755" y="58128"/>
                </a:lnTo>
                <a:lnTo>
                  <a:pt x="141982" y="98175"/>
                </a:lnTo>
                <a:lnTo>
                  <a:pt x="141357" y="110847"/>
                </a:lnTo>
                <a:lnTo>
                  <a:pt x="125369" y="155755"/>
                </a:lnTo>
                <a:lnTo>
                  <a:pt x="90841" y="187109"/>
                </a:lnTo>
                <a:lnTo>
                  <a:pt x="79786" y="192156"/>
                </a:lnTo>
                <a:lnTo>
                  <a:pt x="76438" y="193375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76856" y="980991"/>
            <a:ext cx="248920" cy="85763"/>
          </a:xfrm>
          <a:custGeom>
            <a:avLst/>
            <a:gdLst/>
            <a:ahLst/>
            <a:cxnLst/>
            <a:rect l="l" t="t" r="r" b="b"/>
            <a:pathLst>
              <a:path w="248920" h="85763">
                <a:moveTo>
                  <a:pt x="0" y="85763"/>
                </a:moveTo>
                <a:lnTo>
                  <a:pt x="24892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39771" y="892268"/>
            <a:ext cx="243865" cy="83972"/>
          </a:xfrm>
          <a:custGeom>
            <a:avLst/>
            <a:gdLst/>
            <a:ahLst/>
            <a:cxnLst/>
            <a:rect l="l" t="t" r="r" b="b"/>
            <a:pathLst>
              <a:path w="243865" h="83972">
                <a:moveTo>
                  <a:pt x="0" y="83972"/>
                </a:moveTo>
                <a:lnTo>
                  <a:pt x="243865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49296" y="0"/>
            <a:ext cx="2210422" cy="962220"/>
          </a:xfrm>
          <a:custGeom>
            <a:avLst/>
            <a:gdLst/>
            <a:ahLst/>
            <a:cxnLst/>
            <a:rect l="l" t="t" r="r" b="b"/>
            <a:pathLst>
              <a:path w="2210422" h="962220">
                <a:moveTo>
                  <a:pt x="338048" y="877600"/>
                </a:moveTo>
                <a:lnTo>
                  <a:pt x="336296" y="876749"/>
                </a:lnTo>
                <a:lnTo>
                  <a:pt x="334264" y="876609"/>
                </a:lnTo>
                <a:lnTo>
                  <a:pt x="332473" y="877282"/>
                </a:lnTo>
                <a:lnTo>
                  <a:pt x="85648" y="962220"/>
                </a:lnTo>
                <a:lnTo>
                  <a:pt x="0" y="713186"/>
                </a:lnTo>
                <a:lnTo>
                  <a:pt x="1986356" y="29240"/>
                </a:lnTo>
                <a:lnTo>
                  <a:pt x="2011489" y="57993"/>
                </a:lnTo>
                <a:lnTo>
                  <a:pt x="2020309" y="67033"/>
                </a:lnTo>
                <a:lnTo>
                  <a:pt x="2062666" y="91750"/>
                </a:lnTo>
                <a:lnTo>
                  <a:pt x="2098892" y="97361"/>
                </a:lnTo>
                <a:lnTo>
                  <a:pt x="2111251" y="96596"/>
                </a:lnTo>
                <a:lnTo>
                  <a:pt x="2149535" y="83029"/>
                </a:lnTo>
                <a:lnTo>
                  <a:pt x="2180457" y="59231"/>
                </a:lnTo>
                <a:lnTo>
                  <a:pt x="2205778" y="18450"/>
                </a:lnTo>
                <a:lnTo>
                  <a:pt x="2209118" y="7173"/>
                </a:lnTo>
                <a:lnTo>
                  <a:pt x="2210422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58631" y="0"/>
            <a:ext cx="2073113" cy="699241"/>
          </a:xfrm>
          <a:custGeom>
            <a:avLst/>
            <a:gdLst/>
            <a:ahLst/>
            <a:cxnLst/>
            <a:rect l="l" t="t" r="r" b="b"/>
            <a:pathLst>
              <a:path w="2073113" h="699241">
                <a:moveTo>
                  <a:pt x="2073113" y="0"/>
                </a:moveTo>
                <a:lnTo>
                  <a:pt x="2072182" y="15219"/>
                </a:lnTo>
                <a:lnTo>
                  <a:pt x="85813" y="699241"/>
                </a:lnTo>
                <a:lnTo>
                  <a:pt x="0" y="450219"/>
                </a:lnTo>
                <a:lnTo>
                  <a:pt x="1038593" y="92600"/>
                </a:lnTo>
                <a:lnTo>
                  <a:pt x="1040447" y="91965"/>
                </a:lnTo>
                <a:lnTo>
                  <a:pt x="1042034" y="90632"/>
                </a:lnTo>
                <a:lnTo>
                  <a:pt x="1042885" y="88866"/>
                </a:lnTo>
                <a:lnTo>
                  <a:pt x="1086203" y="0"/>
                </a:lnTo>
              </a:path>
            </a:pathLst>
          </a:custGeom>
          <a:ln w="253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03581" y="0"/>
            <a:ext cx="1224820" cy="436199"/>
          </a:xfrm>
          <a:custGeom>
            <a:avLst/>
            <a:gdLst/>
            <a:ahLst/>
            <a:cxnLst/>
            <a:rect l="l" t="t" r="r" b="b"/>
            <a:pathLst>
              <a:path w="1224820" h="436199">
                <a:moveTo>
                  <a:pt x="1224820" y="0"/>
                </a:moveTo>
                <a:lnTo>
                  <a:pt x="1185985" y="79621"/>
                </a:lnTo>
                <a:lnTo>
                  <a:pt x="150236" y="436199"/>
                </a:lnTo>
                <a:lnTo>
                  <a:pt x="0" y="0"/>
                </a:lnTo>
              </a:path>
            </a:pathLst>
          </a:custGeom>
          <a:ln w="253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09417" y="0"/>
            <a:ext cx="430418" cy="526762"/>
          </a:xfrm>
          <a:custGeom>
            <a:avLst/>
            <a:gdLst/>
            <a:ahLst/>
            <a:cxnLst/>
            <a:rect l="l" t="t" r="r" b="b"/>
            <a:pathLst>
              <a:path w="430418" h="526762">
                <a:moveTo>
                  <a:pt x="278555" y="0"/>
                </a:moveTo>
                <a:lnTo>
                  <a:pt x="430418" y="441050"/>
                </a:lnTo>
                <a:lnTo>
                  <a:pt x="181383" y="526762"/>
                </a:lnTo>
                <a:lnTo>
                  <a:pt x="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0" y="0"/>
            <a:ext cx="676818" cy="617402"/>
          </a:xfrm>
          <a:custGeom>
            <a:avLst/>
            <a:gdLst/>
            <a:ahLst/>
            <a:cxnLst/>
            <a:rect l="l" t="t" r="r" b="b"/>
            <a:pathLst>
              <a:path w="676818" h="617402">
                <a:moveTo>
                  <a:pt x="493775" y="0"/>
                </a:moveTo>
                <a:lnTo>
                  <a:pt x="676818" y="531601"/>
                </a:lnTo>
                <a:lnTo>
                  <a:pt x="427796" y="617402"/>
                </a:lnTo>
                <a:lnTo>
                  <a:pt x="342833" y="370654"/>
                </a:lnTo>
                <a:lnTo>
                  <a:pt x="342237" y="368800"/>
                </a:lnTo>
                <a:lnTo>
                  <a:pt x="340916" y="367212"/>
                </a:lnTo>
                <a:lnTo>
                  <a:pt x="339138" y="366361"/>
                </a:lnTo>
                <a:lnTo>
                  <a:pt x="0" y="200945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0" y="217435"/>
            <a:ext cx="413814" cy="547251"/>
          </a:xfrm>
          <a:custGeom>
            <a:avLst/>
            <a:gdLst/>
            <a:ahLst/>
            <a:cxnLst/>
            <a:rect l="l" t="t" r="r" b="b"/>
            <a:pathLst>
              <a:path w="413814" h="547251">
                <a:moveTo>
                  <a:pt x="0" y="0"/>
                </a:moveTo>
                <a:lnTo>
                  <a:pt x="329854" y="160877"/>
                </a:lnTo>
                <a:lnTo>
                  <a:pt x="413814" y="404730"/>
                </a:lnTo>
                <a:lnTo>
                  <a:pt x="0" y="547251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0" y="636186"/>
            <a:ext cx="504377" cy="422678"/>
          </a:xfrm>
          <a:custGeom>
            <a:avLst/>
            <a:gdLst/>
            <a:ahLst/>
            <a:cxnLst/>
            <a:rect l="l" t="t" r="r" b="b"/>
            <a:pathLst>
              <a:path w="504377" h="422678">
                <a:moveTo>
                  <a:pt x="0" y="144163"/>
                </a:moveTo>
                <a:lnTo>
                  <a:pt x="418640" y="0"/>
                </a:lnTo>
                <a:lnTo>
                  <a:pt x="504377" y="248983"/>
                </a:lnTo>
                <a:lnTo>
                  <a:pt x="0" y="422678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0" y="899203"/>
            <a:ext cx="594967" cy="846790"/>
          </a:xfrm>
          <a:custGeom>
            <a:avLst/>
            <a:gdLst/>
            <a:ahLst/>
            <a:cxnLst/>
            <a:rect l="l" t="t" r="r" b="b"/>
            <a:pathLst>
              <a:path w="594967" h="846790">
                <a:moveTo>
                  <a:pt x="0" y="175333"/>
                </a:moveTo>
                <a:lnTo>
                  <a:pt x="509242" y="0"/>
                </a:lnTo>
                <a:lnTo>
                  <a:pt x="594967" y="248983"/>
                </a:lnTo>
                <a:lnTo>
                  <a:pt x="333753" y="338950"/>
                </a:lnTo>
                <a:lnTo>
                  <a:pt x="331911" y="339598"/>
                </a:lnTo>
                <a:lnTo>
                  <a:pt x="330375" y="340880"/>
                </a:lnTo>
                <a:lnTo>
                  <a:pt x="329537" y="342633"/>
                </a:lnTo>
                <a:lnTo>
                  <a:pt x="87157" y="839584"/>
                </a:lnTo>
                <a:lnTo>
                  <a:pt x="49667" y="837692"/>
                </a:lnTo>
                <a:lnTo>
                  <a:pt x="36951" y="837717"/>
                </a:lnTo>
                <a:lnTo>
                  <a:pt x="24351" y="839160"/>
                </a:lnTo>
                <a:lnTo>
                  <a:pt x="11982" y="842004"/>
                </a:lnTo>
                <a:lnTo>
                  <a:pt x="0" y="84679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0" y="1071643"/>
            <a:ext cx="862810" cy="893683"/>
          </a:xfrm>
          <a:custGeom>
            <a:avLst/>
            <a:gdLst/>
            <a:ahLst/>
            <a:cxnLst/>
            <a:rect l="l" t="t" r="r" b="b"/>
            <a:pathLst>
              <a:path w="862810" h="893683">
                <a:moveTo>
                  <a:pt x="0" y="883964"/>
                </a:moveTo>
                <a:lnTo>
                  <a:pt x="9338" y="887741"/>
                </a:lnTo>
                <a:lnTo>
                  <a:pt x="20707" y="890975"/>
                </a:lnTo>
                <a:lnTo>
                  <a:pt x="32350" y="892964"/>
                </a:lnTo>
                <a:lnTo>
                  <a:pt x="44186" y="893683"/>
                </a:lnTo>
                <a:lnTo>
                  <a:pt x="56132" y="893105"/>
                </a:lnTo>
                <a:lnTo>
                  <a:pt x="103420" y="876920"/>
                </a:lnTo>
                <a:lnTo>
                  <a:pt x="138884" y="842857"/>
                </a:lnTo>
                <a:lnTo>
                  <a:pt x="156801" y="798035"/>
                </a:lnTo>
                <a:lnTo>
                  <a:pt x="158266" y="773547"/>
                </a:lnTo>
                <a:lnTo>
                  <a:pt x="156965" y="761127"/>
                </a:lnTo>
                <a:lnTo>
                  <a:pt x="143136" y="722752"/>
                </a:lnTo>
                <a:lnTo>
                  <a:pt x="100797" y="672884"/>
                </a:lnTo>
                <a:lnTo>
                  <a:pt x="341462" y="179514"/>
                </a:lnTo>
                <a:lnTo>
                  <a:pt x="599793" y="90563"/>
                </a:lnTo>
                <a:lnTo>
                  <a:pt x="688781" y="348843"/>
                </a:lnTo>
                <a:lnTo>
                  <a:pt x="587740" y="556018"/>
                </a:lnTo>
                <a:lnTo>
                  <a:pt x="548612" y="552399"/>
                </a:lnTo>
                <a:lnTo>
                  <a:pt x="535936" y="551946"/>
                </a:lnTo>
                <a:lnTo>
                  <a:pt x="497663" y="560457"/>
                </a:lnTo>
                <a:lnTo>
                  <a:pt x="464128" y="581797"/>
                </a:lnTo>
                <a:lnTo>
                  <a:pt x="434753" y="620686"/>
                </a:lnTo>
                <a:lnTo>
                  <a:pt x="424469" y="666624"/>
                </a:lnTo>
                <a:lnTo>
                  <a:pt x="425081" y="678586"/>
                </a:lnTo>
                <a:lnTo>
                  <a:pt x="441324" y="725830"/>
                </a:lnTo>
                <a:lnTo>
                  <a:pt x="475394" y="761198"/>
                </a:lnTo>
                <a:lnTo>
                  <a:pt x="520273" y="779038"/>
                </a:lnTo>
                <a:lnTo>
                  <a:pt x="544798" y="780458"/>
                </a:lnTo>
                <a:lnTo>
                  <a:pt x="557237" y="779130"/>
                </a:lnTo>
                <a:lnTo>
                  <a:pt x="594378" y="765106"/>
                </a:lnTo>
                <a:lnTo>
                  <a:pt x="623928" y="741055"/>
                </a:lnTo>
                <a:lnTo>
                  <a:pt x="647898" y="699358"/>
                </a:lnTo>
                <a:lnTo>
                  <a:pt x="653145" y="663943"/>
                </a:lnTo>
                <a:lnTo>
                  <a:pt x="652293" y="651818"/>
                </a:lnTo>
                <a:lnTo>
                  <a:pt x="639081" y="611978"/>
                </a:lnTo>
                <a:lnTo>
                  <a:pt x="600682" y="563118"/>
                </a:lnTo>
                <a:lnTo>
                  <a:pt x="703437" y="352564"/>
                </a:lnTo>
                <a:lnTo>
                  <a:pt x="704288" y="350812"/>
                </a:lnTo>
                <a:lnTo>
                  <a:pt x="704377" y="348754"/>
                </a:lnTo>
                <a:lnTo>
                  <a:pt x="703729" y="346875"/>
                </a:lnTo>
                <a:lnTo>
                  <a:pt x="613737" y="85699"/>
                </a:lnTo>
                <a:lnTo>
                  <a:pt x="86281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A0BCF06A-9E0D-0548-A240-BB4515F7B85B}"/>
              </a:ext>
            </a:extLst>
          </p:cNvPr>
          <p:cNvGrpSpPr/>
          <p:nvPr/>
        </p:nvGrpSpPr>
        <p:grpSpPr>
          <a:xfrm>
            <a:off x="5721350" y="533740"/>
            <a:ext cx="4117151" cy="202860"/>
            <a:chOff x="5721350" y="533740"/>
            <a:chExt cx="4117151" cy="202860"/>
          </a:xfrm>
        </p:grpSpPr>
        <p:sp>
          <p:nvSpPr>
            <p:cNvPr id="18" name="object 18"/>
            <p:cNvSpPr/>
            <p:nvPr/>
          </p:nvSpPr>
          <p:spPr>
            <a:xfrm flipV="1">
              <a:off x="5721350" y="613005"/>
              <a:ext cx="3914050" cy="45719"/>
            </a:xfrm>
            <a:custGeom>
              <a:avLst/>
              <a:gdLst/>
              <a:ahLst/>
              <a:cxnLst/>
              <a:rect l="l" t="t" r="r" b="b"/>
              <a:pathLst>
                <a:path w="4297171">
                  <a:moveTo>
                    <a:pt x="0" y="0"/>
                  </a:moveTo>
                  <a:lnTo>
                    <a:pt x="4297172" y="0"/>
                  </a:lnTo>
                </a:path>
              </a:pathLst>
            </a:custGeom>
            <a:ln w="52298">
              <a:solidFill>
                <a:srgbClr val="FFFFFF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 dirty="0">
                <a:latin typeface="Century Gothic Regular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9636034" y="533740"/>
              <a:ext cx="202467" cy="202860"/>
            </a:xfrm>
            <a:custGeom>
              <a:avLst/>
              <a:gdLst/>
              <a:ahLst/>
              <a:cxnLst/>
              <a:rect l="l" t="t" r="r" b="b"/>
              <a:pathLst>
                <a:path w="202467" h="202860">
                  <a:moveTo>
                    <a:pt x="100972" y="202860"/>
                  </a:moveTo>
                  <a:lnTo>
                    <a:pt x="142716" y="193914"/>
                  </a:lnTo>
                  <a:lnTo>
                    <a:pt x="176080" y="169678"/>
                  </a:lnTo>
                  <a:lnTo>
                    <a:pt x="197162" y="134053"/>
                  </a:lnTo>
                  <a:lnTo>
                    <a:pt x="202467" y="105902"/>
                  </a:lnTo>
                  <a:lnTo>
                    <a:pt x="201497" y="90526"/>
                  </a:lnTo>
                  <a:lnTo>
                    <a:pt x="187698" y="49659"/>
                  </a:lnTo>
                  <a:lnTo>
                    <a:pt x="160404" y="19142"/>
                  </a:lnTo>
                  <a:lnTo>
                    <a:pt x="123265" y="2126"/>
                  </a:lnTo>
                  <a:lnTo>
                    <a:pt x="109328" y="0"/>
                  </a:lnTo>
                  <a:lnTo>
                    <a:pt x="93369" y="878"/>
                  </a:lnTo>
                  <a:lnTo>
                    <a:pt x="51365" y="14067"/>
                  </a:lnTo>
                  <a:lnTo>
                    <a:pt x="20196" y="40390"/>
                  </a:lnTo>
                  <a:lnTo>
                    <a:pt x="2470" y="76379"/>
                  </a:lnTo>
                  <a:lnTo>
                    <a:pt x="0" y="89924"/>
                  </a:lnTo>
                  <a:lnTo>
                    <a:pt x="783" y="106321"/>
                  </a:lnTo>
                  <a:lnTo>
                    <a:pt x="13439" y="149202"/>
                  </a:lnTo>
                  <a:lnTo>
                    <a:pt x="38960" y="180896"/>
                  </a:lnTo>
                  <a:lnTo>
                    <a:pt x="74019" y="199194"/>
                  </a:lnTo>
                  <a:lnTo>
                    <a:pt x="100972" y="202860"/>
                  </a:lnTo>
                  <a:close/>
                </a:path>
              </a:pathLst>
            </a:custGeom>
            <a:ln w="50800">
              <a:solidFill>
                <a:srgbClr val="FFFFFF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 dirty="0">
                <a:latin typeface="Century Gothic Regular"/>
              </a:endParaRPr>
            </a:p>
          </p:txBody>
        </p:sp>
      </p:grpSp>
      <p:sp>
        <p:nvSpPr>
          <p:cNvPr id="20" name="object 20"/>
          <p:cNvSpPr/>
          <p:nvPr/>
        </p:nvSpPr>
        <p:spPr>
          <a:xfrm>
            <a:off x="917996" y="864005"/>
            <a:ext cx="4968011" cy="3525730"/>
          </a:xfrm>
          <a:custGeom>
            <a:avLst/>
            <a:gdLst/>
            <a:ahLst/>
            <a:cxnLst/>
            <a:rect l="l" t="t" r="r" b="b"/>
            <a:pathLst>
              <a:path w="4968011" h="3276003">
                <a:moveTo>
                  <a:pt x="0" y="0"/>
                </a:moveTo>
                <a:lnTo>
                  <a:pt x="2340000" y="3275990"/>
                </a:lnTo>
                <a:lnTo>
                  <a:pt x="3815994" y="3275990"/>
                </a:lnTo>
                <a:lnTo>
                  <a:pt x="4968011" y="3276003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63997" y="863997"/>
            <a:ext cx="1611971" cy="4956403"/>
          </a:xfrm>
          <a:custGeom>
            <a:avLst/>
            <a:gdLst/>
            <a:ahLst/>
            <a:cxnLst/>
            <a:rect l="l" t="t" r="r" b="b"/>
            <a:pathLst>
              <a:path w="3204006" h="4680000">
                <a:moveTo>
                  <a:pt x="0" y="0"/>
                </a:moveTo>
                <a:lnTo>
                  <a:pt x="2142007" y="4680000"/>
                </a:lnTo>
                <a:lnTo>
                  <a:pt x="3204006" y="4680000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918005" y="792005"/>
            <a:ext cx="3257994" cy="2231999"/>
          </a:xfrm>
          <a:custGeom>
            <a:avLst/>
            <a:gdLst/>
            <a:ahLst/>
            <a:cxnLst/>
            <a:rect l="l" t="t" r="r" b="b"/>
            <a:pathLst>
              <a:path w="3257994" h="2231999">
                <a:moveTo>
                  <a:pt x="305993" y="306006"/>
                </a:moveTo>
                <a:lnTo>
                  <a:pt x="0" y="0"/>
                </a:lnTo>
                <a:lnTo>
                  <a:pt x="1205992" y="1115999"/>
                </a:lnTo>
                <a:lnTo>
                  <a:pt x="2015998" y="1115999"/>
                </a:lnTo>
                <a:lnTo>
                  <a:pt x="3257994" y="2231999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918002" y="792003"/>
            <a:ext cx="4360600" cy="977540"/>
          </a:xfrm>
          <a:custGeom>
            <a:avLst/>
            <a:gdLst/>
            <a:ahLst/>
            <a:cxnLst/>
            <a:rect l="l" t="t" r="r" b="b"/>
            <a:pathLst>
              <a:path w="4985994" h="990003">
                <a:moveTo>
                  <a:pt x="0" y="0"/>
                </a:moveTo>
                <a:lnTo>
                  <a:pt x="4985994" y="990003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16298" y="245897"/>
            <a:ext cx="1120140" cy="1109090"/>
          </a:xfrm>
          <a:custGeom>
            <a:avLst/>
            <a:gdLst/>
            <a:ahLst/>
            <a:cxnLst/>
            <a:rect l="l" t="t" r="r" b="b"/>
            <a:pathLst>
              <a:path w="1120140" h="1109090">
                <a:moveTo>
                  <a:pt x="560070" y="0"/>
                </a:moveTo>
                <a:lnTo>
                  <a:pt x="514135" y="1838"/>
                </a:lnTo>
                <a:lnTo>
                  <a:pt x="469222" y="7258"/>
                </a:lnTo>
                <a:lnTo>
                  <a:pt x="425477" y="16116"/>
                </a:lnTo>
                <a:lnTo>
                  <a:pt x="383043" y="28271"/>
                </a:lnTo>
                <a:lnTo>
                  <a:pt x="342064" y="43579"/>
                </a:lnTo>
                <a:lnTo>
                  <a:pt x="302684" y="61898"/>
                </a:lnTo>
                <a:lnTo>
                  <a:pt x="265047" y="83085"/>
                </a:lnTo>
                <a:lnTo>
                  <a:pt x="229298" y="106996"/>
                </a:lnTo>
                <a:lnTo>
                  <a:pt x="195581" y="133491"/>
                </a:lnTo>
                <a:lnTo>
                  <a:pt x="164039" y="162425"/>
                </a:lnTo>
                <a:lnTo>
                  <a:pt x="134817" y="193655"/>
                </a:lnTo>
                <a:lnTo>
                  <a:pt x="108060" y="227040"/>
                </a:lnTo>
                <a:lnTo>
                  <a:pt x="83910" y="262437"/>
                </a:lnTo>
                <a:lnTo>
                  <a:pt x="62513" y="299702"/>
                </a:lnTo>
                <a:lnTo>
                  <a:pt x="44012" y="338694"/>
                </a:lnTo>
                <a:lnTo>
                  <a:pt x="28552" y="379268"/>
                </a:lnTo>
                <a:lnTo>
                  <a:pt x="16276" y="421283"/>
                </a:lnTo>
                <a:lnTo>
                  <a:pt x="7330" y="464596"/>
                </a:lnTo>
                <a:lnTo>
                  <a:pt x="1856" y="509065"/>
                </a:lnTo>
                <a:lnTo>
                  <a:pt x="0" y="554545"/>
                </a:lnTo>
                <a:lnTo>
                  <a:pt x="1856" y="600027"/>
                </a:lnTo>
                <a:lnTo>
                  <a:pt x="7330" y="644497"/>
                </a:lnTo>
                <a:lnTo>
                  <a:pt x="16276" y="687811"/>
                </a:lnTo>
                <a:lnTo>
                  <a:pt x="28552" y="729827"/>
                </a:lnTo>
                <a:lnTo>
                  <a:pt x="44012" y="770402"/>
                </a:lnTo>
                <a:lnTo>
                  <a:pt x="62513" y="809393"/>
                </a:lnTo>
                <a:lnTo>
                  <a:pt x="83910" y="846659"/>
                </a:lnTo>
                <a:lnTo>
                  <a:pt x="108060" y="882055"/>
                </a:lnTo>
                <a:lnTo>
                  <a:pt x="134817" y="915440"/>
                </a:lnTo>
                <a:lnTo>
                  <a:pt x="164039" y="946670"/>
                </a:lnTo>
                <a:lnTo>
                  <a:pt x="195581" y="975604"/>
                </a:lnTo>
                <a:lnTo>
                  <a:pt x="229298" y="1002097"/>
                </a:lnTo>
                <a:lnTo>
                  <a:pt x="265047" y="1026008"/>
                </a:lnTo>
                <a:lnTo>
                  <a:pt x="302684" y="1047194"/>
                </a:lnTo>
                <a:lnTo>
                  <a:pt x="342064" y="1065512"/>
                </a:lnTo>
                <a:lnTo>
                  <a:pt x="383043" y="1080820"/>
                </a:lnTo>
                <a:lnTo>
                  <a:pt x="425477" y="1092974"/>
                </a:lnTo>
                <a:lnTo>
                  <a:pt x="469222" y="1101833"/>
                </a:lnTo>
                <a:lnTo>
                  <a:pt x="514135" y="1107252"/>
                </a:lnTo>
                <a:lnTo>
                  <a:pt x="560070" y="1109090"/>
                </a:lnTo>
                <a:lnTo>
                  <a:pt x="606004" y="1107252"/>
                </a:lnTo>
                <a:lnTo>
                  <a:pt x="650917" y="1101833"/>
                </a:lnTo>
                <a:lnTo>
                  <a:pt x="694662" y="1092974"/>
                </a:lnTo>
                <a:lnTo>
                  <a:pt x="737096" y="1080820"/>
                </a:lnTo>
                <a:lnTo>
                  <a:pt x="778075" y="1065512"/>
                </a:lnTo>
                <a:lnTo>
                  <a:pt x="817455" y="1047194"/>
                </a:lnTo>
                <a:lnTo>
                  <a:pt x="855092" y="1026008"/>
                </a:lnTo>
                <a:lnTo>
                  <a:pt x="890841" y="1002097"/>
                </a:lnTo>
                <a:lnTo>
                  <a:pt x="924558" y="975604"/>
                </a:lnTo>
                <a:lnTo>
                  <a:pt x="956100" y="946670"/>
                </a:lnTo>
                <a:lnTo>
                  <a:pt x="985322" y="915440"/>
                </a:lnTo>
                <a:lnTo>
                  <a:pt x="1012079" y="882055"/>
                </a:lnTo>
                <a:lnTo>
                  <a:pt x="1036229" y="846659"/>
                </a:lnTo>
                <a:lnTo>
                  <a:pt x="1057626" y="809393"/>
                </a:lnTo>
                <a:lnTo>
                  <a:pt x="1076127" y="770402"/>
                </a:lnTo>
                <a:lnTo>
                  <a:pt x="1091587" y="729827"/>
                </a:lnTo>
                <a:lnTo>
                  <a:pt x="1103863" y="687811"/>
                </a:lnTo>
                <a:lnTo>
                  <a:pt x="1112809" y="644497"/>
                </a:lnTo>
                <a:lnTo>
                  <a:pt x="1118283" y="600027"/>
                </a:lnTo>
                <a:lnTo>
                  <a:pt x="1120140" y="554545"/>
                </a:lnTo>
                <a:lnTo>
                  <a:pt x="1118283" y="509065"/>
                </a:lnTo>
                <a:lnTo>
                  <a:pt x="1112809" y="464596"/>
                </a:lnTo>
                <a:lnTo>
                  <a:pt x="1103863" y="421283"/>
                </a:lnTo>
                <a:lnTo>
                  <a:pt x="1091587" y="379268"/>
                </a:lnTo>
                <a:lnTo>
                  <a:pt x="1076127" y="338694"/>
                </a:lnTo>
                <a:lnTo>
                  <a:pt x="1057626" y="299702"/>
                </a:lnTo>
                <a:lnTo>
                  <a:pt x="1036229" y="262437"/>
                </a:lnTo>
                <a:lnTo>
                  <a:pt x="1012079" y="227040"/>
                </a:lnTo>
                <a:lnTo>
                  <a:pt x="985322" y="193655"/>
                </a:lnTo>
                <a:lnTo>
                  <a:pt x="956100" y="162425"/>
                </a:lnTo>
                <a:lnTo>
                  <a:pt x="924558" y="133491"/>
                </a:lnTo>
                <a:lnTo>
                  <a:pt x="890841" y="106996"/>
                </a:lnTo>
                <a:lnTo>
                  <a:pt x="855092" y="83085"/>
                </a:lnTo>
                <a:lnTo>
                  <a:pt x="817455" y="61898"/>
                </a:lnTo>
                <a:lnTo>
                  <a:pt x="778075" y="43579"/>
                </a:lnTo>
                <a:lnTo>
                  <a:pt x="737096" y="28271"/>
                </a:lnTo>
                <a:lnTo>
                  <a:pt x="694662" y="16116"/>
                </a:lnTo>
                <a:lnTo>
                  <a:pt x="650917" y="7258"/>
                </a:lnTo>
                <a:lnTo>
                  <a:pt x="606004" y="1838"/>
                </a:lnTo>
                <a:lnTo>
                  <a:pt x="5600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16298" y="245897"/>
            <a:ext cx="1120140" cy="1109090"/>
          </a:xfrm>
          <a:custGeom>
            <a:avLst/>
            <a:gdLst/>
            <a:ahLst/>
            <a:cxnLst/>
            <a:rect l="l" t="t" r="r" b="b"/>
            <a:pathLst>
              <a:path w="1120140" h="1109090">
                <a:moveTo>
                  <a:pt x="560070" y="1109090"/>
                </a:moveTo>
                <a:lnTo>
                  <a:pt x="606004" y="1107252"/>
                </a:lnTo>
                <a:lnTo>
                  <a:pt x="650917" y="1101833"/>
                </a:lnTo>
                <a:lnTo>
                  <a:pt x="694662" y="1092974"/>
                </a:lnTo>
                <a:lnTo>
                  <a:pt x="737096" y="1080820"/>
                </a:lnTo>
                <a:lnTo>
                  <a:pt x="778075" y="1065512"/>
                </a:lnTo>
                <a:lnTo>
                  <a:pt x="817455" y="1047194"/>
                </a:lnTo>
                <a:lnTo>
                  <a:pt x="855092" y="1026008"/>
                </a:lnTo>
                <a:lnTo>
                  <a:pt x="890841" y="1002097"/>
                </a:lnTo>
                <a:lnTo>
                  <a:pt x="924558" y="975604"/>
                </a:lnTo>
                <a:lnTo>
                  <a:pt x="956100" y="946670"/>
                </a:lnTo>
                <a:lnTo>
                  <a:pt x="985322" y="915440"/>
                </a:lnTo>
                <a:lnTo>
                  <a:pt x="1012079" y="882055"/>
                </a:lnTo>
                <a:lnTo>
                  <a:pt x="1036229" y="846659"/>
                </a:lnTo>
                <a:lnTo>
                  <a:pt x="1057626" y="809393"/>
                </a:lnTo>
                <a:lnTo>
                  <a:pt x="1076127" y="770402"/>
                </a:lnTo>
                <a:lnTo>
                  <a:pt x="1091587" y="729827"/>
                </a:lnTo>
                <a:lnTo>
                  <a:pt x="1103863" y="687811"/>
                </a:lnTo>
                <a:lnTo>
                  <a:pt x="1112809" y="644497"/>
                </a:lnTo>
                <a:lnTo>
                  <a:pt x="1118283" y="600027"/>
                </a:lnTo>
                <a:lnTo>
                  <a:pt x="1120140" y="554545"/>
                </a:lnTo>
                <a:lnTo>
                  <a:pt x="1118283" y="509065"/>
                </a:lnTo>
                <a:lnTo>
                  <a:pt x="1112809" y="464596"/>
                </a:lnTo>
                <a:lnTo>
                  <a:pt x="1103863" y="421283"/>
                </a:lnTo>
                <a:lnTo>
                  <a:pt x="1091587" y="379268"/>
                </a:lnTo>
                <a:lnTo>
                  <a:pt x="1076127" y="338694"/>
                </a:lnTo>
                <a:lnTo>
                  <a:pt x="1057626" y="299702"/>
                </a:lnTo>
                <a:lnTo>
                  <a:pt x="1036229" y="262437"/>
                </a:lnTo>
                <a:lnTo>
                  <a:pt x="1012079" y="227040"/>
                </a:lnTo>
                <a:lnTo>
                  <a:pt x="985322" y="193655"/>
                </a:lnTo>
                <a:lnTo>
                  <a:pt x="956100" y="162425"/>
                </a:lnTo>
                <a:lnTo>
                  <a:pt x="924558" y="133491"/>
                </a:lnTo>
                <a:lnTo>
                  <a:pt x="890841" y="106996"/>
                </a:lnTo>
                <a:lnTo>
                  <a:pt x="855092" y="83085"/>
                </a:lnTo>
                <a:lnTo>
                  <a:pt x="817455" y="61898"/>
                </a:lnTo>
                <a:lnTo>
                  <a:pt x="778075" y="43579"/>
                </a:lnTo>
                <a:lnTo>
                  <a:pt x="737096" y="28271"/>
                </a:lnTo>
                <a:lnTo>
                  <a:pt x="694662" y="16116"/>
                </a:lnTo>
                <a:lnTo>
                  <a:pt x="650917" y="7258"/>
                </a:lnTo>
                <a:lnTo>
                  <a:pt x="606004" y="1838"/>
                </a:lnTo>
                <a:lnTo>
                  <a:pt x="560070" y="0"/>
                </a:lnTo>
                <a:lnTo>
                  <a:pt x="514135" y="1838"/>
                </a:lnTo>
                <a:lnTo>
                  <a:pt x="469222" y="7258"/>
                </a:lnTo>
                <a:lnTo>
                  <a:pt x="425477" y="16116"/>
                </a:lnTo>
                <a:lnTo>
                  <a:pt x="383043" y="28271"/>
                </a:lnTo>
                <a:lnTo>
                  <a:pt x="342064" y="43579"/>
                </a:lnTo>
                <a:lnTo>
                  <a:pt x="302684" y="61898"/>
                </a:lnTo>
                <a:lnTo>
                  <a:pt x="265047" y="83085"/>
                </a:lnTo>
                <a:lnTo>
                  <a:pt x="229298" y="106996"/>
                </a:lnTo>
                <a:lnTo>
                  <a:pt x="195581" y="133491"/>
                </a:lnTo>
                <a:lnTo>
                  <a:pt x="164039" y="162425"/>
                </a:lnTo>
                <a:lnTo>
                  <a:pt x="134817" y="193655"/>
                </a:lnTo>
                <a:lnTo>
                  <a:pt x="108060" y="227040"/>
                </a:lnTo>
                <a:lnTo>
                  <a:pt x="83910" y="262437"/>
                </a:lnTo>
                <a:lnTo>
                  <a:pt x="62513" y="299702"/>
                </a:lnTo>
                <a:lnTo>
                  <a:pt x="44012" y="338694"/>
                </a:lnTo>
                <a:lnTo>
                  <a:pt x="28552" y="379268"/>
                </a:lnTo>
                <a:lnTo>
                  <a:pt x="16276" y="421283"/>
                </a:lnTo>
                <a:lnTo>
                  <a:pt x="7330" y="464596"/>
                </a:lnTo>
                <a:lnTo>
                  <a:pt x="1856" y="509065"/>
                </a:lnTo>
                <a:lnTo>
                  <a:pt x="0" y="554545"/>
                </a:lnTo>
                <a:lnTo>
                  <a:pt x="1856" y="600027"/>
                </a:lnTo>
                <a:lnTo>
                  <a:pt x="7330" y="644497"/>
                </a:lnTo>
                <a:lnTo>
                  <a:pt x="16276" y="687811"/>
                </a:lnTo>
                <a:lnTo>
                  <a:pt x="28552" y="729827"/>
                </a:lnTo>
                <a:lnTo>
                  <a:pt x="44012" y="770402"/>
                </a:lnTo>
                <a:lnTo>
                  <a:pt x="62513" y="809393"/>
                </a:lnTo>
                <a:lnTo>
                  <a:pt x="83910" y="846659"/>
                </a:lnTo>
                <a:lnTo>
                  <a:pt x="108060" y="882055"/>
                </a:lnTo>
                <a:lnTo>
                  <a:pt x="134817" y="915440"/>
                </a:lnTo>
                <a:lnTo>
                  <a:pt x="164039" y="946670"/>
                </a:lnTo>
                <a:lnTo>
                  <a:pt x="195581" y="975604"/>
                </a:lnTo>
                <a:lnTo>
                  <a:pt x="229298" y="1002097"/>
                </a:lnTo>
                <a:lnTo>
                  <a:pt x="265047" y="1026008"/>
                </a:lnTo>
                <a:lnTo>
                  <a:pt x="302684" y="1047194"/>
                </a:lnTo>
                <a:lnTo>
                  <a:pt x="342064" y="1065512"/>
                </a:lnTo>
                <a:lnTo>
                  <a:pt x="383043" y="1080820"/>
                </a:lnTo>
                <a:lnTo>
                  <a:pt x="425477" y="1092974"/>
                </a:lnTo>
                <a:lnTo>
                  <a:pt x="469222" y="1101833"/>
                </a:lnTo>
                <a:lnTo>
                  <a:pt x="514135" y="1107252"/>
                </a:lnTo>
                <a:lnTo>
                  <a:pt x="560070" y="1109090"/>
                </a:lnTo>
                <a:close/>
              </a:path>
            </a:pathLst>
          </a:custGeom>
          <a:ln w="28575">
            <a:solidFill>
              <a:srgbClr val="FFEC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495208" y="2376002"/>
            <a:ext cx="1262785" cy="1225469"/>
          </a:xfrm>
          <a:custGeom>
            <a:avLst/>
            <a:gdLst/>
            <a:ahLst/>
            <a:cxnLst/>
            <a:rect l="l" t="t" r="r" b="b"/>
            <a:pathLst>
              <a:path w="1211999" h="1211999">
                <a:moveTo>
                  <a:pt x="605993" y="0"/>
                </a:moveTo>
                <a:lnTo>
                  <a:pt x="556292" y="2010"/>
                </a:lnTo>
                <a:lnTo>
                  <a:pt x="507697" y="7934"/>
                </a:lnTo>
                <a:lnTo>
                  <a:pt x="460365" y="17615"/>
                </a:lnTo>
                <a:lnTo>
                  <a:pt x="414451" y="30898"/>
                </a:lnTo>
                <a:lnTo>
                  <a:pt x="370112" y="47627"/>
                </a:lnTo>
                <a:lnTo>
                  <a:pt x="327503" y="67645"/>
                </a:lnTo>
                <a:lnTo>
                  <a:pt x="286780" y="90797"/>
                </a:lnTo>
                <a:lnTo>
                  <a:pt x="248100" y="116927"/>
                </a:lnTo>
                <a:lnTo>
                  <a:pt x="211618" y="145878"/>
                </a:lnTo>
                <a:lnTo>
                  <a:pt x="177490" y="177496"/>
                </a:lnTo>
                <a:lnTo>
                  <a:pt x="145872" y="211624"/>
                </a:lnTo>
                <a:lnTo>
                  <a:pt x="116920" y="248106"/>
                </a:lnTo>
                <a:lnTo>
                  <a:pt x="90791" y="286787"/>
                </a:lnTo>
                <a:lnTo>
                  <a:pt x="67639" y="327510"/>
                </a:lnTo>
                <a:lnTo>
                  <a:pt x="47621" y="370119"/>
                </a:lnTo>
                <a:lnTo>
                  <a:pt x="30893" y="414459"/>
                </a:lnTo>
                <a:lnTo>
                  <a:pt x="17611" y="460373"/>
                </a:lnTo>
                <a:lnTo>
                  <a:pt x="7931" y="507706"/>
                </a:lnTo>
                <a:lnTo>
                  <a:pt x="2008" y="556303"/>
                </a:lnTo>
                <a:lnTo>
                  <a:pt x="0" y="606005"/>
                </a:lnTo>
                <a:lnTo>
                  <a:pt x="2008" y="655706"/>
                </a:lnTo>
                <a:lnTo>
                  <a:pt x="7931" y="704301"/>
                </a:lnTo>
                <a:lnTo>
                  <a:pt x="17611" y="751632"/>
                </a:lnTo>
                <a:lnTo>
                  <a:pt x="30893" y="797545"/>
                </a:lnTo>
                <a:lnTo>
                  <a:pt x="47621" y="841883"/>
                </a:lnTo>
                <a:lnTo>
                  <a:pt x="67639" y="884490"/>
                </a:lnTo>
                <a:lnTo>
                  <a:pt x="90791" y="925212"/>
                </a:lnTo>
                <a:lnTo>
                  <a:pt x="116920" y="963891"/>
                </a:lnTo>
                <a:lnTo>
                  <a:pt x="145872" y="1000372"/>
                </a:lnTo>
                <a:lnTo>
                  <a:pt x="177490" y="1034499"/>
                </a:lnTo>
                <a:lnTo>
                  <a:pt x="211618" y="1066116"/>
                </a:lnTo>
                <a:lnTo>
                  <a:pt x="248100" y="1095067"/>
                </a:lnTo>
                <a:lnTo>
                  <a:pt x="286780" y="1121196"/>
                </a:lnTo>
                <a:lnTo>
                  <a:pt x="327503" y="1144348"/>
                </a:lnTo>
                <a:lnTo>
                  <a:pt x="370112" y="1164366"/>
                </a:lnTo>
                <a:lnTo>
                  <a:pt x="414451" y="1181095"/>
                </a:lnTo>
                <a:lnTo>
                  <a:pt x="460365" y="1194379"/>
                </a:lnTo>
                <a:lnTo>
                  <a:pt x="507697" y="1204061"/>
                </a:lnTo>
                <a:lnTo>
                  <a:pt x="556292" y="1209986"/>
                </a:lnTo>
                <a:lnTo>
                  <a:pt x="605993" y="1211999"/>
                </a:lnTo>
                <a:lnTo>
                  <a:pt x="655696" y="1209986"/>
                </a:lnTo>
                <a:lnTo>
                  <a:pt x="704291" y="1204061"/>
                </a:lnTo>
                <a:lnTo>
                  <a:pt x="751624" y="1194379"/>
                </a:lnTo>
                <a:lnTo>
                  <a:pt x="797538" y="1181095"/>
                </a:lnTo>
                <a:lnTo>
                  <a:pt x="841877" y="1164366"/>
                </a:lnTo>
                <a:lnTo>
                  <a:pt x="884486" y="1144348"/>
                </a:lnTo>
                <a:lnTo>
                  <a:pt x="925208" y="1121196"/>
                </a:lnTo>
                <a:lnTo>
                  <a:pt x="963888" y="1095067"/>
                </a:lnTo>
                <a:lnTo>
                  <a:pt x="1000370" y="1066116"/>
                </a:lnTo>
                <a:lnTo>
                  <a:pt x="1034497" y="1034499"/>
                </a:lnTo>
                <a:lnTo>
                  <a:pt x="1066114" y="1000372"/>
                </a:lnTo>
                <a:lnTo>
                  <a:pt x="1095066" y="963891"/>
                </a:lnTo>
                <a:lnTo>
                  <a:pt x="1121196" y="925212"/>
                </a:lnTo>
                <a:lnTo>
                  <a:pt x="1144348" y="884490"/>
                </a:lnTo>
                <a:lnTo>
                  <a:pt x="1164366" y="841883"/>
                </a:lnTo>
                <a:lnTo>
                  <a:pt x="1181095" y="797545"/>
                </a:lnTo>
                <a:lnTo>
                  <a:pt x="1194379" y="751632"/>
                </a:lnTo>
                <a:lnTo>
                  <a:pt x="1204061" y="704301"/>
                </a:lnTo>
                <a:lnTo>
                  <a:pt x="1209986" y="655706"/>
                </a:lnTo>
                <a:lnTo>
                  <a:pt x="1211999" y="606005"/>
                </a:lnTo>
                <a:lnTo>
                  <a:pt x="1209986" y="556303"/>
                </a:lnTo>
                <a:lnTo>
                  <a:pt x="1204061" y="507706"/>
                </a:lnTo>
                <a:lnTo>
                  <a:pt x="1194379" y="460373"/>
                </a:lnTo>
                <a:lnTo>
                  <a:pt x="1181095" y="414459"/>
                </a:lnTo>
                <a:lnTo>
                  <a:pt x="1164366" y="370119"/>
                </a:lnTo>
                <a:lnTo>
                  <a:pt x="1144348" y="327510"/>
                </a:lnTo>
                <a:lnTo>
                  <a:pt x="1121196" y="286787"/>
                </a:lnTo>
                <a:lnTo>
                  <a:pt x="1095066" y="248106"/>
                </a:lnTo>
                <a:lnTo>
                  <a:pt x="1066114" y="211624"/>
                </a:lnTo>
                <a:lnTo>
                  <a:pt x="1034497" y="177496"/>
                </a:lnTo>
                <a:lnTo>
                  <a:pt x="1000370" y="145878"/>
                </a:lnTo>
                <a:lnTo>
                  <a:pt x="963888" y="116927"/>
                </a:lnTo>
                <a:lnTo>
                  <a:pt x="925208" y="90797"/>
                </a:lnTo>
                <a:lnTo>
                  <a:pt x="884486" y="67645"/>
                </a:lnTo>
                <a:lnTo>
                  <a:pt x="841877" y="47627"/>
                </a:lnTo>
                <a:lnTo>
                  <a:pt x="797538" y="30898"/>
                </a:lnTo>
                <a:lnTo>
                  <a:pt x="751624" y="17615"/>
                </a:lnTo>
                <a:lnTo>
                  <a:pt x="704291" y="7934"/>
                </a:lnTo>
                <a:lnTo>
                  <a:pt x="655696" y="2010"/>
                </a:lnTo>
                <a:lnTo>
                  <a:pt x="605993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33" name="object 33"/>
          <p:cNvSpPr/>
          <p:nvPr/>
        </p:nvSpPr>
        <p:spPr>
          <a:xfrm flipH="1">
            <a:off x="516468" y="1368003"/>
            <a:ext cx="365530" cy="4095519"/>
          </a:xfrm>
          <a:custGeom>
            <a:avLst/>
            <a:gdLst/>
            <a:ahLst/>
            <a:cxnLst/>
            <a:rect l="l" t="t" r="r" b="b"/>
            <a:pathLst>
              <a:path w="1422006" h="5382006">
                <a:moveTo>
                  <a:pt x="0" y="0"/>
                </a:moveTo>
                <a:lnTo>
                  <a:pt x="162001" y="3042005"/>
                </a:lnTo>
                <a:lnTo>
                  <a:pt x="1422006" y="5382006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78866" y="299389"/>
            <a:ext cx="1007109" cy="10555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38" name="Rettangolo 37"/>
          <p:cNvSpPr/>
          <p:nvPr/>
        </p:nvSpPr>
        <p:spPr>
          <a:xfrm>
            <a:off x="2915998" y="2434868"/>
            <a:ext cx="8689975" cy="9067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87220" marR="1865630">
              <a:lnSpc>
                <a:spcPct val="97800"/>
              </a:lnSpc>
            </a:pPr>
            <a:r>
              <a:rPr lang="it-IT" b="1" dirty="0">
                <a:solidFill>
                  <a:srgbClr val="FFFFFF"/>
                </a:solidFill>
                <a:latin typeface="Century Gothic Bold"/>
                <a:cs typeface="Arial"/>
              </a:rPr>
              <a:t>AKUA</a:t>
            </a:r>
          </a:p>
          <a:p>
            <a:pPr marL="1887220" marR="1865630">
              <a:lnSpc>
                <a:spcPct val="97800"/>
              </a:lnSpc>
            </a:pPr>
            <a:r>
              <a:rPr lang="it-IT" b="1" dirty="0" err="1">
                <a:solidFill>
                  <a:schemeClr val="tx1"/>
                </a:solidFill>
                <a:latin typeface="Century Gothic Bold"/>
                <a:cs typeface="Arial"/>
              </a:rPr>
              <a:t>Italian</a:t>
            </a:r>
            <a:r>
              <a:rPr lang="it-IT" b="1" dirty="0">
                <a:solidFill>
                  <a:schemeClr val="tx1"/>
                </a:solidFill>
                <a:latin typeface="Century Gothic Bold"/>
                <a:cs typeface="Arial"/>
              </a:rPr>
              <a:t> company  for pool, spa and </a:t>
            </a:r>
            <a:r>
              <a:rPr lang="it-IT" b="1" dirty="0" err="1">
                <a:solidFill>
                  <a:schemeClr val="tx1"/>
                </a:solidFill>
                <a:latin typeface="Century Gothic Bold"/>
                <a:cs typeface="Arial"/>
              </a:rPr>
              <a:t>thermal</a:t>
            </a:r>
            <a:r>
              <a:rPr lang="it-IT" b="1" dirty="0">
                <a:solidFill>
                  <a:schemeClr val="tx1"/>
                </a:solidFill>
                <a:latin typeface="Century Gothic Bold"/>
                <a:cs typeface="Arial"/>
              </a:rPr>
              <a:t> building</a:t>
            </a:r>
          </a:p>
        </p:txBody>
      </p:sp>
      <p:sp>
        <p:nvSpPr>
          <p:cNvPr id="39" name="Rettangolo 38"/>
          <p:cNvSpPr/>
          <p:nvPr/>
        </p:nvSpPr>
        <p:spPr>
          <a:xfrm>
            <a:off x="161124" y="6430740"/>
            <a:ext cx="534035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700"/>
            <a:r>
              <a:rPr lang="en-US" b="1" dirty="0">
                <a:solidFill>
                  <a:srgbClr val="FFFFFF"/>
                </a:solidFill>
                <a:latin typeface="Century Gothic Bold"/>
                <a:cs typeface="Arial"/>
              </a:rPr>
              <a:t>ITALIAN MEDICAL DEVICES</a:t>
            </a:r>
          </a:p>
          <a:p>
            <a:pPr marL="12700"/>
            <a:r>
              <a:rPr lang="en-US" sz="1600" b="1" dirty="0">
                <a:solidFill>
                  <a:schemeClr val="tx1"/>
                </a:solidFill>
                <a:latin typeface="Century Gothic Bold"/>
                <a:cs typeface="Arial"/>
              </a:rPr>
              <a:t>A team of Italian manufacturers ready to provide the best technology </a:t>
            </a:r>
          </a:p>
        </p:txBody>
      </p:sp>
      <p:sp>
        <p:nvSpPr>
          <p:cNvPr id="42" name="Rettangolo 41"/>
          <p:cNvSpPr/>
          <p:nvPr/>
        </p:nvSpPr>
        <p:spPr>
          <a:xfrm>
            <a:off x="5915998" y="1458839"/>
            <a:ext cx="534035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entury Gothic Bold"/>
              </a:rPr>
              <a:t>GRUPPO SAN DONATO</a:t>
            </a:r>
          </a:p>
          <a:p>
            <a:r>
              <a:rPr lang="en-US" sz="1600" b="1" dirty="0">
                <a:solidFill>
                  <a:schemeClr val="tx1"/>
                </a:solidFill>
                <a:latin typeface="Century Gothic Bold"/>
              </a:rPr>
              <a:t>First Italian hospital group</a:t>
            </a:r>
          </a:p>
        </p:txBody>
      </p:sp>
      <p:sp>
        <p:nvSpPr>
          <p:cNvPr id="44" name="Rettangolo 43"/>
          <p:cNvSpPr/>
          <p:nvPr/>
        </p:nvSpPr>
        <p:spPr>
          <a:xfrm>
            <a:off x="6998601" y="3727959"/>
            <a:ext cx="39043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Century Gothic Bold"/>
              </a:rPr>
              <a:t>MED </a:t>
            </a:r>
          </a:p>
          <a:p>
            <a:r>
              <a:rPr lang="it-IT" b="1" dirty="0"/>
              <a:t>Design and </a:t>
            </a:r>
            <a:r>
              <a:rPr lang="it-IT" b="1" dirty="0" err="1"/>
              <a:t>construction</a:t>
            </a:r>
            <a:r>
              <a:rPr lang="it-IT" b="1" dirty="0"/>
              <a:t> of hospital </a:t>
            </a:r>
            <a:r>
              <a:rPr lang="it-IT" b="1" dirty="0" err="1"/>
              <a:t>departments</a:t>
            </a:r>
            <a:endParaRPr lang="it-IT" b="1" dirty="0">
              <a:solidFill>
                <a:schemeClr val="tx2">
                  <a:lumMod val="75000"/>
                </a:schemeClr>
              </a:solidFill>
              <a:latin typeface="Century Gothic Bold"/>
            </a:endParaRPr>
          </a:p>
        </p:txBody>
      </p:sp>
      <p:sp>
        <p:nvSpPr>
          <p:cNvPr id="46" name="Rettangolo 45"/>
          <p:cNvSpPr/>
          <p:nvPr/>
        </p:nvSpPr>
        <p:spPr>
          <a:xfrm>
            <a:off x="3686608" y="5173583"/>
            <a:ext cx="721634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entury Gothic Bold"/>
              </a:rPr>
              <a:t>MAURO AGUZZOLI</a:t>
            </a:r>
          </a:p>
          <a:p>
            <a:r>
              <a:rPr lang="en-US" sz="1600" b="1" dirty="0">
                <a:solidFill>
                  <a:schemeClr val="tx1"/>
                </a:solidFill>
                <a:latin typeface="Century Gothic Bold"/>
              </a:rPr>
              <a:t>Architect, specialized in medical centers</a:t>
            </a:r>
          </a:p>
        </p:txBody>
      </p:sp>
      <p:pic>
        <p:nvPicPr>
          <p:cNvPr id="45" name="Immagine 31" descr="download.png">
            <a:extLst>
              <a:ext uri="{FF2B5EF4-FFF2-40B4-BE49-F238E27FC236}">
                <a16:creationId xmlns:a16="http://schemas.microsoft.com/office/drawing/2014/main" id="{ED5F8A1B-79AE-554B-AC96-EE978DECB6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994" y="2774294"/>
            <a:ext cx="1160462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object 26">
            <a:extLst>
              <a:ext uri="{FF2B5EF4-FFF2-40B4-BE49-F238E27FC236}">
                <a16:creationId xmlns:a16="http://schemas.microsoft.com/office/drawing/2014/main" id="{530160B7-6EEF-FA4C-B77A-185B0127A33E}"/>
              </a:ext>
            </a:extLst>
          </p:cNvPr>
          <p:cNvSpPr/>
          <p:nvPr/>
        </p:nvSpPr>
        <p:spPr>
          <a:xfrm>
            <a:off x="5497359" y="3625513"/>
            <a:ext cx="1373704" cy="1289186"/>
          </a:xfrm>
          <a:custGeom>
            <a:avLst/>
            <a:gdLst/>
            <a:ahLst/>
            <a:cxnLst/>
            <a:rect l="l" t="t" r="r" b="b"/>
            <a:pathLst>
              <a:path w="1211999" h="1211999">
                <a:moveTo>
                  <a:pt x="605993" y="0"/>
                </a:moveTo>
                <a:lnTo>
                  <a:pt x="556292" y="2010"/>
                </a:lnTo>
                <a:lnTo>
                  <a:pt x="507697" y="7934"/>
                </a:lnTo>
                <a:lnTo>
                  <a:pt x="460365" y="17615"/>
                </a:lnTo>
                <a:lnTo>
                  <a:pt x="414451" y="30898"/>
                </a:lnTo>
                <a:lnTo>
                  <a:pt x="370112" y="47627"/>
                </a:lnTo>
                <a:lnTo>
                  <a:pt x="327503" y="67645"/>
                </a:lnTo>
                <a:lnTo>
                  <a:pt x="286780" y="90797"/>
                </a:lnTo>
                <a:lnTo>
                  <a:pt x="248100" y="116927"/>
                </a:lnTo>
                <a:lnTo>
                  <a:pt x="211618" y="145878"/>
                </a:lnTo>
                <a:lnTo>
                  <a:pt x="177490" y="177496"/>
                </a:lnTo>
                <a:lnTo>
                  <a:pt x="145872" y="211624"/>
                </a:lnTo>
                <a:lnTo>
                  <a:pt x="116920" y="248106"/>
                </a:lnTo>
                <a:lnTo>
                  <a:pt x="90791" y="286787"/>
                </a:lnTo>
                <a:lnTo>
                  <a:pt x="67639" y="327510"/>
                </a:lnTo>
                <a:lnTo>
                  <a:pt x="47621" y="370119"/>
                </a:lnTo>
                <a:lnTo>
                  <a:pt x="30893" y="414459"/>
                </a:lnTo>
                <a:lnTo>
                  <a:pt x="17611" y="460373"/>
                </a:lnTo>
                <a:lnTo>
                  <a:pt x="7931" y="507706"/>
                </a:lnTo>
                <a:lnTo>
                  <a:pt x="2008" y="556303"/>
                </a:lnTo>
                <a:lnTo>
                  <a:pt x="0" y="606005"/>
                </a:lnTo>
                <a:lnTo>
                  <a:pt x="2008" y="655706"/>
                </a:lnTo>
                <a:lnTo>
                  <a:pt x="7931" y="704301"/>
                </a:lnTo>
                <a:lnTo>
                  <a:pt x="17611" y="751632"/>
                </a:lnTo>
                <a:lnTo>
                  <a:pt x="30893" y="797545"/>
                </a:lnTo>
                <a:lnTo>
                  <a:pt x="47621" y="841883"/>
                </a:lnTo>
                <a:lnTo>
                  <a:pt x="67639" y="884490"/>
                </a:lnTo>
                <a:lnTo>
                  <a:pt x="90791" y="925212"/>
                </a:lnTo>
                <a:lnTo>
                  <a:pt x="116920" y="963891"/>
                </a:lnTo>
                <a:lnTo>
                  <a:pt x="145872" y="1000372"/>
                </a:lnTo>
                <a:lnTo>
                  <a:pt x="177490" y="1034499"/>
                </a:lnTo>
                <a:lnTo>
                  <a:pt x="211618" y="1066116"/>
                </a:lnTo>
                <a:lnTo>
                  <a:pt x="248100" y="1095067"/>
                </a:lnTo>
                <a:lnTo>
                  <a:pt x="286780" y="1121196"/>
                </a:lnTo>
                <a:lnTo>
                  <a:pt x="327503" y="1144348"/>
                </a:lnTo>
                <a:lnTo>
                  <a:pt x="370112" y="1164366"/>
                </a:lnTo>
                <a:lnTo>
                  <a:pt x="414451" y="1181095"/>
                </a:lnTo>
                <a:lnTo>
                  <a:pt x="460365" y="1194379"/>
                </a:lnTo>
                <a:lnTo>
                  <a:pt x="507697" y="1204061"/>
                </a:lnTo>
                <a:lnTo>
                  <a:pt x="556292" y="1209986"/>
                </a:lnTo>
                <a:lnTo>
                  <a:pt x="605993" y="1211999"/>
                </a:lnTo>
                <a:lnTo>
                  <a:pt x="655696" y="1209986"/>
                </a:lnTo>
                <a:lnTo>
                  <a:pt x="704291" y="1204061"/>
                </a:lnTo>
                <a:lnTo>
                  <a:pt x="751624" y="1194379"/>
                </a:lnTo>
                <a:lnTo>
                  <a:pt x="797538" y="1181095"/>
                </a:lnTo>
                <a:lnTo>
                  <a:pt x="841877" y="1164366"/>
                </a:lnTo>
                <a:lnTo>
                  <a:pt x="884486" y="1144348"/>
                </a:lnTo>
                <a:lnTo>
                  <a:pt x="925208" y="1121196"/>
                </a:lnTo>
                <a:lnTo>
                  <a:pt x="963888" y="1095067"/>
                </a:lnTo>
                <a:lnTo>
                  <a:pt x="1000370" y="1066116"/>
                </a:lnTo>
                <a:lnTo>
                  <a:pt x="1034497" y="1034499"/>
                </a:lnTo>
                <a:lnTo>
                  <a:pt x="1066114" y="1000372"/>
                </a:lnTo>
                <a:lnTo>
                  <a:pt x="1095066" y="963891"/>
                </a:lnTo>
                <a:lnTo>
                  <a:pt x="1121196" y="925212"/>
                </a:lnTo>
                <a:lnTo>
                  <a:pt x="1144348" y="884490"/>
                </a:lnTo>
                <a:lnTo>
                  <a:pt x="1164366" y="841883"/>
                </a:lnTo>
                <a:lnTo>
                  <a:pt x="1181095" y="797545"/>
                </a:lnTo>
                <a:lnTo>
                  <a:pt x="1194379" y="751632"/>
                </a:lnTo>
                <a:lnTo>
                  <a:pt x="1204061" y="704301"/>
                </a:lnTo>
                <a:lnTo>
                  <a:pt x="1209986" y="655706"/>
                </a:lnTo>
                <a:lnTo>
                  <a:pt x="1211999" y="606005"/>
                </a:lnTo>
                <a:lnTo>
                  <a:pt x="1209986" y="556303"/>
                </a:lnTo>
                <a:lnTo>
                  <a:pt x="1204061" y="507706"/>
                </a:lnTo>
                <a:lnTo>
                  <a:pt x="1194379" y="460373"/>
                </a:lnTo>
                <a:lnTo>
                  <a:pt x="1181095" y="414459"/>
                </a:lnTo>
                <a:lnTo>
                  <a:pt x="1164366" y="370119"/>
                </a:lnTo>
                <a:lnTo>
                  <a:pt x="1144348" y="327510"/>
                </a:lnTo>
                <a:lnTo>
                  <a:pt x="1121196" y="286787"/>
                </a:lnTo>
                <a:lnTo>
                  <a:pt x="1095066" y="248106"/>
                </a:lnTo>
                <a:lnTo>
                  <a:pt x="1066114" y="211624"/>
                </a:lnTo>
                <a:lnTo>
                  <a:pt x="1034497" y="177496"/>
                </a:lnTo>
                <a:lnTo>
                  <a:pt x="1000370" y="145878"/>
                </a:lnTo>
                <a:lnTo>
                  <a:pt x="963888" y="116927"/>
                </a:lnTo>
                <a:lnTo>
                  <a:pt x="925208" y="90797"/>
                </a:lnTo>
                <a:lnTo>
                  <a:pt x="884486" y="67645"/>
                </a:lnTo>
                <a:lnTo>
                  <a:pt x="841877" y="47627"/>
                </a:lnTo>
                <a:lnTo>
                  <a:pt x="797538" y="30898"/>
                </a:lnTo>
                <a:lnTo>
                  <a:pt x="751624" y="17615"/>
                </a:lnTo>
                <a:lnTo>
                  <a:pt x="704291" y="7934"/>
                </a:lnTo>
                <a:lnTo>
                  <a:pt x="655696" y="2010"/>
                </a:lnTo>
                <a:lnTo>
                  <a:pt x="605993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pic>
        <p:nvPicPr>
          <p:cNvPr id="40" name="Immagine 39">
            <a:extLst>
              <a:ext uri="{FF2B5EF4-FFF2-40B4-BE49-F238E27FC236}">
                <a16:creationId xmlns:a16="http://schemas.microsoft.com/office/drawing/2014/main" id="{63310320-422F-A743-932E-1EC1795C87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2301" b="2206"/>
          <a:stretch/>
        </p:blipFill>
        <p:spPr>
          <a:xfrm>
            <a:off x="5545832" y="3929633"/>
            <a:ext cx="1276758" cy="783623"/>
          </a:xfrm>
          <a:prstGeom prst="rect">
            <a:avLst/>
          </a:prstGeom>
        </p:spPr>
      </p:pic>
      <p:sp>
        <p:nvSpPr>
          <p:cNvPr id="50" name="object 26">
            <a:extLst>
              <a:ext uri="{FF2B5EF4-FFF2-40B4-BE49-F238E27FC236}">
                <a16:creationId xmlns:a16="http://schemas.microsoft.com/office/drawing/2014/main" id="{017685E9-2F15-8949-A4C5-C99AE27A2284}"/>
              </a:ext>
            </a:extLst>
          </p:cNvPr>
          <p:cNvSpPr/>
          <p:nvPr/>
        </p:nvSpPr>
        <p:spPr>
          <a:xfrm>
            <a:off x="2379464" y="5055254"/>
            <a:ext cx="1373704" cy="1289186"/>
          </a:xfrm>
          <a:custGeom>
            <a:avLst/>
            <a:gdLst/>
            <a:ahLst/>
            <a:cxnLst/>
            <a:rect l="l" t="t" r="r" b="b"/>
            <a:pathLst>
              <a:path w="1211999" h="1211999">
                <a:moveTo>
                  <a:pt x="605993" y="0"/>
                </a:moveTo>
                <a:lnTo>
                  <a:pt x="556292" y="2010"/>
                </a:lnTo>
                <a:lnTo>
                  <a:pt x="507697" y="7934"/>
                </a:lnTo>
                <a:lnTo>
                  <a:pt x="460365" y="17615"/>
                </a:lnTo>
                <a:lnTo>
                  <a:pt x="414451" y="30898"/>
                </a:lnTo>
                <a:lnTo>
                  <a:pt x="370112" y="47627"/>
                </a:lnTo>
                <a:lnTo>
                  <a:pt x="327503" y="67645"/>
                </a:lnTo>
                <a:lnTo>
                  <a:pt x="286780" y="90797"/>
                </a:lnTo>
                <a:lnTo>
                  <a:pt x="248100" y="116927"/>
                </a:lnTo>
                <a:lnTo>
                  <a:pt x="211618" y="145878"/>
                </a:lnTo>
                <a:lnTo>
                  <a:pt x="177490" y="177496"/>
                </a:lnTo>
                <a:lnTo>
                  <a:pt x="145872" y="211624"/>
                </a:lnTo>
                <a:lnTo>
                  <a:pt x="116920" y="248106"/>
                </a:lnTo>
                <a:lnTo>
                  <a:pt x="90791" y="286787"/>
                </a:lnTo>
                <a:lnTo>
                  <a:pt x="67639" y="327510"/>
                </a:lnTo>
                <a:lnTo>
                  <a:pt x="47621" y="370119"/>
                </a:lnTo>
                <a:lnTo>
                  <a:pt x="30893" y="414459"/>
                </a:lnTo>
                <a:lnTo>
                  <a:pt x="17611" y="460373"/>
                </a:lnTo>
                <a:lnTo>
                  <a:pt x="7931" y="507706"/>
                </a:lnTo>
                <a:lnTo>
                  <a:pt x="2008" y="556303"/>
                </a:lnTo>
                <a:lnTo>
                  <a:pt x="0" y="606005"/>
                </a:lnTo>
                <a:lnTo>
                  <a:pt x="2008" y="655706"/>
                </a:lnTo>
                <a:lnTo>
                  <a:pt x="7931" y="704301"/>
                </a:lnTo>
                <a:lnTo>
                  <a:pt x="17611" y="751632"/>
                </a:lnTo>
                <a:lnTo>
                  <a:pt x="30893" y="797545"/>
                </a:lnTo>
                <a:lnTo>
                  <a:pt x="47621" y="841883"/>
                </a:lnTo>
                <a:lnTo>
                  <a:pt x="67639" y="884490"/>
                </a:lnTo>
                <a:lnTo>
                  <a:pt x="90791" y="925212"/>
                </a:lnTo>
                <a:lnTo>
                  <a:pt x="116920" y="963891"/>
                </a:lnTo>
                <a:lnTo>
                  <a:pt x="145872" y="1000372"/>
                </a:lnTo>
                <a:lnTo>
                  <a:pt x="177490" y="1034499"/>
                </a:lnTo>
                <a:lnTo>
                  <a:pt x="211618" y="1066116"/>
                </a:lnTo>
                <a:lnTo>
                  <a:pt x="248100" y="1095067"/>
                </a:lnTo>
                <a:lnTo>
                  <a:pt x="286780" y="1121196"/>
                </a:lnTo>
                <a:lnTo>
                  <a:pt x="327503" y="1144348"/>
                </a:lnTo>
                <a:lnTo>
                  <a:pt x="370112" y="1164366"/>
                </a:lnTo>
                <a:lnTo>
                  <a:pt x="414451" y="1181095"/>
                </a:lnTo>
                <a:lnTo>
                  <a:pt x="460365" y="1194379"/>
                </a:lnTo>
                <a:lnTo>
                  <a:pt x="507697" y="1204061"/>
                </a:lnTo>
                <a:lnTo>
                  <a:pt x="556292" y="1209986"/>
                </a:lnTo>
                <a:lnTo>
                  <a:pt x="605993" y="1211999"/>
                </a:lnTo>
                <a:lnTo>
                  <a:pt x="655696" y="1209986"/>
                </a:lnTo>
                <a:lnTo>
                  <a:pt x="704291" y="1204061"/>
                </a:lnTo>
                <a:lnTo>
                  <a:pt x="751624" y="1194379"/>
                </a:lnTo>
                <a:lnTo>
                  <a:pt x="797538" y="1181095"/>
                </a:lnTo>
                <a:lnTo>
                  <a:pt x="841877" y="1164366"/>
                </a:lnTo>
                <a:lnTo>
                  <a:pt x="884486" y="1144348"/>
                </a:lnTo>
                <a:lnTo>
                  <a:pt x="925208" y="1121196"/>
                </a:lnTo>
                <a:lnTo>
                  <a:pt x="963888" y="1095067"/>
                </a:lnTo>
                <a:lnTo>
                  <a:pt x="1000370" y="1066116"/>
                </a:lnTo>
                <a:lnTo>
                  <a:pt x="1034497" y="1034499"/>
                </a:lnTo>
                <a:lnTo>
                  <a:pt x="1066114" y="1000372"/>
                </a:lnTo>
                <a:lnTo>
                  <a:pt x="1095066" y="963891"/>
                </a:lnTo>
                <a:lnTo>
                  <a:pt x="1121196" y="925212"/>
                </a:lnTo>
                <a:lnTo>
                  <a:pt x="1144348" y="884490"/>
                </a:lnTo>
                <a:lnTo>
                  <a:pt x="1164366" y="841883"/>
                </a:lnTo>
                <a:lnTo>
                  <a:pt x="1181095" y="797545"/>
                </a:lnTo>
                <a:lnTo>
                  <a:pt x="1194379" y="751632"/>
                </a:lnTo>
                <a:lnTo>
                  <a:pt x="1204061" y="704301"/>
                </a:lnTo>
                <a:lnTo>
                  <a:pt x="1209986" y="655706"/>
                </a:lnTo>
                <a:lnTo>
                  <a:pt x="1211999" y="606005"/>
                </a:lnTo>
                <a:lnTo>
                  <a:pt x="1209986" y="556303"/>
                </a:lnTo>
                <a:lnTo>
                  <a:pt x="1204061" y="507706"/>
                </a:lnTo>
                <a:lnTo>
                  <a:pt x="1194379" y="460373"/>
                </a:lnTo>
                <a:lnTo>
                  <a:pt x="1181095" y="414459"/>
                </a:lnTo>
                <a:lnTo>
                  <a:pt x="1164366" y="370119"/>
                </a:lnTo>
                <a:lnTo>
                  <a:pt x="1144348" y="327510"/>
                </a:lnTo>
                <a:lnTo>
                  <a:pt x="1121196" y="286787"/>
                </a:lnTo>
                <a:lnTo>
                  <a:pt x="1095066" y="248106"/>
                </a:lnTo>
                <a:lnTo>
                  <a:pt x="1066114" y="211624"/>
                </a:lnTo>
                <a:lnTo>
                  <a:pt x="1034497" y="177496"/>
                </a:lnTo>
                <a:lnTo>
                  <a:pt x="1000370" y="145878"/>
                </a:lnTo>
                <a:lnTo>
                  <a:pt x="963888" y="116927"/>
                </a:lnTo>
                <a:lnTo>
                  <a:pt x="925208" y="90797"/>
                </a:lnTo>
                <a:lnTo>
                  <a:pt x="884486" y="67645"/>
                </a:lnTo>
                <a:lnTo>
                  <a:pt x="841877" y="47627"/>
                </a:lnTo>
                <a:lnTo>
                  <a:pt x="797538" y="30898"/>
                </a:lnTo>
                <a:lnTo>
                  <a:pt x="751624" y="17615"/>
                </a:lnTo>
                <a:lnTo>
                  <a:pt x="704291" y="7934"/>
                </a:lnTo>
                <a:lnTo>
                  <a:pt x="655696" y="2010"/>
                </a:lnTo>
                <a:lnTo>
                  <a:pt x="605993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pic>
        <p:nvPicPr>
          <p:cNvPr id="43" name="Immagine 42">
            <a:extLst>
              <a:ext uri="{FF2B5EF4-FFF2-40B4-BE49-F238E27FC236}">
                <a16:creationId xmlns:a16="http://schemas.microsoft.com/office/drawing/2014/main" id="{3C12144C-75A1-9945-A84C-AF54E6DF4F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128" y="5227936"/>
            <a:ext cx="950740" cy="950740"/>
          </a:xfrm>
          <a:prstGeom prst="rect">
            <a:avLst/>
          </a:prstGeom>
        </p:spPr>
      </p:pic>
      <p:sp>
        <p:nvSpPr>
          <p:cNvPr id="51" name="object 26">
            <a:extLst>
              <a:ext uri="{FF2B5EF4-FFF2-40B4-BE49-F238E27FC236}">
                <a16:creationId xmlns:a16="http://schemas.microsoft.com/office/drawing/2014/main" id="{9FB81A70-089A-C041-9AA3-27CDFE4999C8}"/>
              </a:ext>
            </a:extLst>
          </p:cNvPr>
          <p:cNvSpPr/>
          <p:nvPr/>
        </p:nvSpPr>
        <p:spPr>
          <a:xfrm>
            <a:off x="4681344" y="1142632"/>
            <a:ext cx="1236646" cy="1292236"/>
          </a:xfrm>
          <a:custGeom>
            <a:avLst/>
            <a:gdLst/>
            <a:ahLst/>
            <a:cxnLst/>
            <a:rect l="l" t="t" r="r" b="b"/>
            <a:pathLst>
              <a:path w="1211999" h="1211999">
                <a:moveTo>
                  <a:pt x="605993" y="0"/>
                </a:moveTo>
                <a:lnTo>
                  <a:pt x="556292" y="2010"/>
                </a:lnTo>
                <a:lnTo>
                  <a:pt x="507697" y="7934"/>
                </a:lnTo>
                <a:lnTo>
                  <a:pt x="460365" y="17615"/>
                </a:lnTo>
                <a:lnTo>
                  <a:pt x="414451" y="30898"/>
                </a:lnTo>
                <a:lnTo>
                  <a:pt x="370112" y="47627"/>
                </a:lnTo>
                <a:lnTo>
                  <a:pt x="327503" y="67645"/>
                </a:lnTo>
                <a:lnTo>
                  <a:pt x="286780" y="90797"/>
                </a:lnTo>
                <a:lnTo>
                  <a:pt x="248100" y="116927"/>
                </a:lnTo>
                <a:lnTo>
                  <a:pt x="211618" y="145878"/>
                </a:lnTo>
                <a:lnTo>
                  <a:pt x="177490" y="177496"/>
                </a:lnTo>
                <a:lnTo>
                  <a:pt x="145872" y="211624"/>
                </a:lnTo>
                <a:lnTo>
                  <a:pt x="116920" y="248106"/>
                </a:lnTo>
                <a:lnTo>
                  <a:pt x="90791" y="286787"/>
                </a:lnTo>
                <a:lnTo>
                  <a:pt x="67639" y="327510"/>
                </a:lnTo>
                <a:lnTo>
                  <a:pt x="47621" y="370119"/>
                </a:lnTo>
                <a:lnTo>
                  <a:pt x="30893" y="414459"/>
                </a:lnTo>
                <a:lnTo>
                  <a:pt x="17611" y="460373"/>
                </a:lnTo>
                <a:lnTo>
                  <a:pt x="7931" y="507706"/>
                </a:lnTo>
                <a:lnTo>
                  <a:pt x="2008" y="556303"/>
                </a:lnTo>
                <a:lnTo>
                  <a:pt x="0" y="606005"/>
                </a:lnTo>
                <a:lnTo>
                  <a:pt x="2008" y="655706"/>
                </a:lnTo>
                <a:lnTo>
                  <a:pt x="7931" y="704301"/>
                </a:lnTo>
                <a:lnTo>
                  <a:pt x="17611" y="751632"/>
                </a:lnTo>
                <a:lnTo>
                  <a:pt x="30893" y="797545"/>
                </a:lnTo>
                <a:lnTo>
                  <a:pt x="47621" y="841883"/>
                </a:lnTo>
                <a:lnTo>
                  <a:pt x="67639" y="884490"/>
                </a:lnTo>
                <a:lnTo>
                  <a:pt x="90791" y="925212"/>
                </a:lnTo>
                <a:lnTo>
                  <a:pt x="116920" y="963891"/>
                </a:lnTo>
                <a:lnTo>
                  <a:pt x="145872" y="1000372"/>
                </a:lnTo>
                <a:lnTo>
                  <a:pt x="177490" y="1034499"/>
                </a:lnTo>
                <a:lnTo>
                  <a:pt x="211618" y="1066116"/>
                </a:lnTo>
                <a:lnTo>
                  <a:pt x="248100" y="1095067"/>
                </a:lnTo>
                <a:lnTo>
                  <a:pt x="286780" y="1121196"/>
                </a:lnTo>
                <a:lnTo>
                  <a:pt x="327503" y="1144348"/>
                </a:lnTo>
                <a:lnTo>
                  <a:pt x="370112" y="1164366"/>
                </a:lnTo>
                <a:lnTo>
                  <a:pt x="414451" y="1181095"/>
                </a:lnTo>
                <a:lnTo>
                  <a:pt x="460365" y="1194379"/>
                </a:lnTo>
                <a:lnTo>
                  <a:pt x="507697" y="1204061"/>
                </a:lnTo>
                <a:lnTo>
                  <a:pt x="556292" y="1209986"/>
                </a:lnTo>
                <a:lnTo>
                  <a:pt x="605993" y="1211999"/>
                </a:lnTo>
                <a:lnTo>
                  <a:pt x="655696" y="1209986"/>
                </a:lnTo>
                <a:lnTo>
                  <a:pt x="704291" y="1204061"/>
                </a:lnTo>
                <a:lnTo>
                  <a:pt x="751624" y="1194379"/>
                </a:lnTo>
                <a:lnTo>
                  <a:pt x="797538" y="1181095"/>
                </a:lnTo>
                <a:lnTo>
                  <a:pt x="841877" y="1164366"/>
                </a:lnTo>
                <a:lnTo>
                  <a:pt x="884486" y="1144348"/>
                </a:lnTo>
                <a:lnTo>
                  <a:pt x="925208" y="1121196"/>
                </a:lnTo>
                <a:lnTo>
                  <a:pt x="963888" y="1095067"/>
                </a:lnTo>
                <a:lnTo>
                  <a:pt x="1000370" y="1066116"/>
                </a:lnTo>
                <a:lnTo>
                  <a:pt x="1034497" y="1034499"/>
                </a:lnTo>
                <a:lnTo>
                  <a:pt x="1066114" y="1000372"/>
                </a:lnTo>
                <a:lnTo>
                  <a:pt x="1095066" y="963891"/>
                </a:lnTo>
                <a:lnTo>
                  <a:pt x="1121196" y="925212"/>
                </a:lnTo>
                <a:lnTo>
                  <a:pt x="1144348" y="884490"/>
                </a:lnTo>
                <a:lnTo>
                  <a:pt x="1164366" y="841883"/>
                </a:lnTo>
                <a:lnTo>
                  <a:pt x="1181095" y="797545"/>
                </a:lnTo>
                <a:lnTo>
                  <a:pt x="1194379" y="751632"/>
                </a:lnTo>
                <a:lnTo>
                  <a:pt x="1204061" y="704301"/>
                </a:lnTo>
                <a:lnTo>
                  <a:pt x="1209986" y="655706"/>
                </a:lnTo>
                <a:lnTo>
                  <a:pt x="1211999" y="606005"/>
                </a:lnTo>
                <a:lnTo>
                  <a:pt x="1209986" y="556303"/>
                </a:lnTo>
                <a:lnTo>
                  <a:pt x="1204061" y="507706"/>
                </a:lnTo>
                <a:lnTo>
                  <a:pt x="1194379" y="460373"/>
                </a:lnTo>
                <a:lnTo>
                  <a:pt x="1181095" y="414459"/>
                </a:lnTo>
                <a:lnTo>
                  <a:pt x="1164366" y="370119"/>
                </a:lnTo>
                <a:lnTo>
                  <a:pt x="1144348" y="327510"/>
                </a:lnTo>
                <a:lnTo>
                  <a:pt x="1121196" y="286787"/>
                </a:lnTo>
                <a:lnTo>
                  <a:pt x="1095066" y="248106"/>
                </a:lnTo>
                <a:lnTo>
                  <a:pt x="1066114" y="211624"/>
                </a:lnTo>
                <a:lnTo>
                  <a:pt x="1034497" y="177496"/>
                </a:lnTo>
                <a:lnTo>
                  <a:pt x="1000370" y="145878"/>
                </a:lnTo>
                <a:lnTo>
                  <a:pt x="963888" y="116927"/>
                </a:lnTo>
                <a:lnTo>
                  <a:pt x="925208" y="90797"/>
                </a:lnTo>
                <a:lnTo>
                  <a:pt x="884486" y="67645"/>
                </a:lnTo>
                <a:lnTo>
                  <a:pt x="841877" y="47627"/>
                </a:lnTo>
                <a:lnTo>
                  <a:pt x="797538" y="30898"/>
                </a:lnTo>
                <a:lnTo>
                  <a:pt x="751624" y="17615"/>
                </a:lnTo>
                <a:lnTo>
                  <a:pt x="704291" y="7934"/>
                </a:lnTo>
                <a:lnTo>
                  <a:pt x="655696" y="2010"/>
                </a:lnTo>
                <a:lnTo>
                  <a:pt x="605993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pic>
        <p:nvPicPr>
          <p:cNvPr id="53" name="Immagine 52">
            <a:extLst>
              <a:ext uri="{FF2B5EF4-FFF2-40B4-BE49-F238E27FC236}">
                <a16:creationId xmlns:a16="http://schemas.microsoft.com/office/drawing/2014/main" id="{81DED755-74BC-A14C-8FB2-9AE365C964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14" y="1368003"/>
            <a:ext cx="879576" cy="879576"/>
          </a:xfrm>
          <a:prstGeom prst="rect">
            <a:avLst/>
          </a:prstGeom>
        </p:spPr>
      </p:pic>
      <p:sp>
        <p:nvSpPr>
          <p:cNvPr id="56" name="object 26">
            <a:extLst>
              <a:ext uri="{FF2B5EF4-FFF2-40B4-BE49-F238E27FC236}">
                <a16:creationId xmlns:a16="http://schemas.microsoft.com/office/drawing/2014/main" id="{19C5929C-91AF-E74A-A226-594C5E43F061}"/>
              </a:ext>
            </a:extLst>
          </p:cNvPr>
          <p:cNvSpPr/>
          <p:nvPr/>
        </p:nvSpPr>
        <p:spPr>
          <a:xfrm>
            <a:off x="206907" y="5208371"/>
            <a:ext cx="1373704" cy="1289186"/>
          </a:xfrm>
          <a:custGeom>
            <a:avLst/>
            <a:gdLst/>
            <a:ahLst/>
            <a:cxnLst/>
            <a:rect l="l" t="t" r="r" b="b"/>
            <a:pathLst>
              <a:path w="1211999" h="1211999">
                <a:moveTo>
                  <a:pt x="605993" y="0"/>
                </a:moveTo>
                <a:lnTo>
                  <a:pt x="556292" y="2010"/>
                </a:lnTo>
                <a:lnTo>
                  <a:pt x="507697" y="7934"/>
                </a:lnTo>
                <a:lnTo>
                  <a:pt x="460365" y="17615"/>
                </a:lnTo>
                <a:lnTo>
                  <a:pt x="414451" y="30898"/>
                </a:lnTo>
                <a:lnTo>
                  <a:pt x="370112" y="47627"/>
                </a:lnTo>
                <a:lnTo>
                  <a:pt x="327503" y="67645"/>
                </a:lnTo>
                <a:lnTo>
                  <a:pt x="286780" y="90797"/>
                </a:lnTo>
                <a:lnTo>
                  <a:pt x="248100" y="116927"/>
                </a:lnTo>
                <a:lnTo>
                  <a:pt x="211618" y="145878"/>
                </a:lnTo>
                <a:lnTo>
                  <a:pt x="177490" y="177496"/>
                </a:lnTo>
                <a:lnTo>
                  <a:pt x="145872" y="211624"/>
                </a:lnTo>
                <a:lnTo>
                  <a:pt x="116920" y="248106"/>
                </a:lnTo>
                <a:lnTo>
                  <a:pt x="90791" y="286787"/>
                </a:lnTo>
                <a:lnTo>
                  <a:pt x="67639" y="327510"/>
                </a:lnTo>
                <a:lnTo>
                  <a:pt x="47621" y="370119"/>
                </a:lnTo>
                <a:lnTo>
                  <a:pt x="30893" y="414459"/>
                </a:lnTo>
                <a:lnTo>
                  <a:pt x="17611" y="460373"/>
                </a:lnTo>
                <a:lnTo>
                  <a:pt x="7931" y="507706"/>
                </a:lnTo>
                <a:lnTo>
                  <a:pt x="2008" y="556303"/>
                </a:lnTo>
                <a:lnTo>
                  <a:pt x="0" y="606005"/>
                </a:lnTo>
                <a:lnTo>
                  <a:pt x="2008" y="655706"/>
                </a:lnTo>
                <a:lnTo>
                  <a:pt x="7931" y="704301"/>
                </a:lnTo>
                <a:lnTo>
                  <a:pt x="17611" y="751632"/>
                </a:lnTo>
                <a:lnTo>
                  <a:pt x="30893" y="797545"/>
                </a:lnTo>
                <a:lnTo>
                  <a:pt x="47621" y="841883"/>
                </a:lnTo>
                <a:lnTo>
                  <a:pt x="67639" y="884490"/>
                </a:lnTo>
                <a:lnTo>
                  <a:pt x="90791" y="925212"/>
                </a:lnTo>
                <a:lnTo>
                  <a:pt x="116920" y="963891"/>
                </a:lnTo>
                <a:lnTo>
                  <a:pt x="145872" y="1000372"/>
                </a:lnTo>
                <a:lnTo>
                  <a:pt x="177490" y="1034499"/>
                </a:lnTo>
                <a:lnTo>
                  <a:pt x="211618" y="1066116"/>
                </a:lnTo>
                <a:lnTo>
                  <a:pt x="248100" y="1095067"/>
                </a:lnTo>
                <a:lnTo>
                  <a:pt x="286780" y="1121196"/>
                </a:lnTo>
                <a:lnTo>
                  <a:pt x="327503" y="1144348"/>
                </a:lnTo>
                <a:lnTo>
                  <a:pt x="370112" y="1164366"/>
                </a:lnTo>
                <a:lnTo>
                  <a:pt x="414451" y="1181095"/>
                </a:lnTo>
                <a:lnTo>
                  <a:pt x="460365" y="1194379"/>
                </a:lnTo>
                <a:lnTo>
                  <a:pt x="507697" y="1204061"/>
                </a:lnTo>
                <a:lnTo>
                  <a:pt x="556292" y="1209986"/>
                </a:lnTo>
                <a:lnTo>
                  <a:pt x="605993" y="1211999"/>
                </a:lnTo>
                <a:lnTo>
                  <a:pt x="655696" y="1209986"/>
                </a:lnTo>
                <a:lnTo>
                  <a:pt x="704291" y="1204061"/>
                </a:lnTo>
                <a:lnTo>
                  <a:pt x="751624" y="1194379"/>
                </a:lnTo>
                <a:lnTo>
                  <a:pt x="797538" y="1181095"/>
                </a:lnTo>
                <a:lnTo>
                  <a:pt x="841877" y="1164366"/>
                </a:lnTo>
                <a:lnTo>
                  <a:pt x="884486" y="1144348"/>
                </a:lnTo>
                <a:lnTo>
                  <a:pt x="925208" y="1121196"/>
                </a:lnTo>
                <a:lnTo>
                  <a:pt x="963888" y="1095067"/>
                </a:lnTo>
                <a:lnTo>
                  <a:pt x="1000370" y="1066116"/>
                </a:lnTo>
                <a:lnTo>
                  <a:pt x="1034497" y="1034499"/>
                </a:lnTo>
                <a:lnTo>
                  <a:pt x="1066114" y="1000372"/>
                </a:lnTo>
                <a:lnTo>
                  <a:pt x="1095066" y="963891"/>
                </a:lnTo>
                <a:lnTo>
                  <a:pt x="1121196" y="925212"/>
                </a:lnTo>
                <a:lnTo>
                  <a:pt x="1144348" y="884490"/>
                </a:lnTo>
                <a:lnTo>
                  <a:pt x="1164366" y="841883"/>
                </a:lnTo>
                <a:lnTo>
                  <a:pt x="1181095" y="797545"/>
                </a:lnTo>
                <a:lnTo>
                  <a:pt x="1194379" y="751632"/>
                </a:lnTo>
                <a:lnTo>
                  <a:pt x="1204061" y="704301"/>
                </a:lnTo>
                <a:lnTo>
                  <a:pt x="1209986" y="655706"/>
                </a:lnTo>
                <a:lnTo>
                  <a:pt x="1211999" y="606005"/>
                </a:lnTo>
                <a:lnTo>
                  <a:pt x="1209986" y="556303"/>
                </a:lnTo>
                <a:lnTo>
                  <a:pt x="1204061" y="507706"/>
                </a:lnTo>
                <a:lnTo>
                  <a:pt x="1194379" y="460373"/>
                </a:lnTo>
                <a:lnTo>
                  <a:pt x="1181095" y="414459"/>
                </a:lnTo>
                <a:lnTo>
                  <a:pt x="1164366" y="370119"/>
                </a:lnTo>
                <a:lnTo>
                  <a:pt x="1144348" y="327510"/>
                </a:lnTo>
                <a:lnTo>
                  <a:pt x="1121196" y="286787"/>
                </a:lnTo>
                <a:lnTo>
                  <a:pt x="1095066" y="248106"/>
                </a:lnTo>
                <a:lnTo>
                  <a:pt x="1066114" y="211624"/>
                </a:lnTo>
                <a:lnTo>
                  <a:pt x="1034497" y="177496"/>
                </a:lnTo>
                <a:lnTo>
                  <a:pt x="1000370" y="145878"/>
                </a:lnTo>
                <a:lnTo>
                  <a:pt x="963888" y="116927"/>
                </a:lnTo>
                <a:lnTo>
                  <a:pt x="925208" y="90797"/>
                </a:lnTo>
                <a:lnTo>
                  <a:pt x="884486" y="67645"/>
                </a:lnTo>
                <a:lnTo>
                  <a:pt x="841877" y="47627"/>
                </a:lnTo>
                <a:lnTo>
                  <a:pt x="797538" y="30898"/>
                </a:lnTo>
                <a:lnTo>
                  <a:pt x="751624" y="17615"/>
                </a:lnTo>
                <a:lnTo>
                  <a:pt x="704291" y="7934"/>
                </a:lnTo>
                <a:lnTo>
                  <a:pt x="655696" y="2010"/>
                </a:lnTo>
                <a:lnTo>
                  <a:pt x="605993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pic>
        <p:nvPicPr>
          <p:cNvPr id="55" name="Immagine 54">
            <a:extLst>
              <a:ext uri="{FF2B5EF4-FFF2-40B4-BE49-F238E27FC236}">
                <a16:creationId xmlns:a16="http://schemas.microsoft.com/office/drawing/2014/main" id="{AB9FD73E-A895-D541-9A42-10FED30F1C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09" y="5446002"/>
            <a:ext cx="1053296" cy="78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47789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190"/>
          <p:cNvSpPr/>
          <p:nvPr/>
        </p:nvSpPr>
        <p:spPr>
          <a:xfrm>
            <a:off x="696" y="1021074"/>
            <a:ext cx="10680003" cy="6547398"/>
          </a:xfrm>
          <a:custGeom>
            <a:avLst/>
            <a:gdLst/>
            <a:ahLst/>
            <a:cxnLst/>
            <a:rect l="l" t="t" r="r" b="b"/>
            <a:pathLst>
              <a:path w="10680003" h="7551904">
                <a:moveTo>
                  <a:pt x="10680003" y="0"/>
                </a:moveTo>
                <a:lnTo>
                  <a:pt x="0" y="0"/>
                </a:lnTo>
                <a:lnTo>
                  <a:pt x="1" y="7551904"/>
                </a:lnTo>
                <a:lnTo>
                  <a:pt x="10680003" y="7551902"/>
                </a:lnTo>
                <a:lnTo>
                  <a:pt x="10680003" y="0"/>
                </a:lnTo>
                <a:close/>
              </a:path>
            </a:pathLst>
          </a:custGeom>
          <a:solidFill>
            <a:srgbClr val="FFDE17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9" name="object 3"/>
          <p:cNvSpPr/>
          <p:nvPr/>
        </p:nvSpPr>
        <p:spPr>
          <a:xfrm>
            <a:off x="0" y="12"/>
            <a:ext cx="10692003" cy="1007999"/>
          </a:xfrm>
          <a:custGeom>
            <a:avLst/>
            <a:gdLst/>
            <a:ahLst/>
            <a:cxnLst/>
            <a:rect l="l" t="t" r="r" b="b"/>
            <a:pathLst>
              <a:path w="10692003" h="1007999">
                <a:moveTo>
                  <a:pt x="0" y="1007999"/>
                </a:moveTo>
                <a:lnTo>
                  <a:pt x="10692003" y="1007999"/>
                </a:lnTo>
                <a:lnTo>
                  <a:pt x="10692003" y="0"/>
                </a:lnTo>
                <a:lnTo>
                  <a:pt x="0" y="0"/>
                </a:lnTo>
                <a:lnTo>
                  <a:pt x="0" y="1007999"/>
                </a:lnTo>
                <a:close/>
              </a:path>
            </a:pathLst>
          </a:custGeom>
          <a:solidFill>
            <a:srgbClr val="2D4778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10" name="object 4"/>
          <p:cNvSpPr txBox="1"/>
          <p:nvPr/>
        </p:nvSpPr>
        <p:spPr>
          <a:xfrm>
            <a:off x="2292350" y="102005"/>
            <a:ext cx="10134600" cy="9353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it-IT" sz="5500" b="1" spc="-150" dirty="0" err="1">
                <a:solidFill>
                  <a:srgbClr val="FFFFFF"/>
                </a:solidFill>
                <a:latin typeface="Century Gothic Bold"/>
                <a:ea typeface="MingLiU-ExtB" panose="02020500000000000000" pitchFamily="18" charset="-120"/>
                <a:cs typeface="Arial" panose="020B0604020202020204" pitchFamily="34" charset="0"/>
              </a:rPr>
              <a:t>Added</a:t>
            </a:r>
            <a:r>
              <a:rPr lang="it-IT" sz="5500" b="1" spc="-150" dirty="0">
                <a:solidFill>
                  <a:srgbClr val="FFFFFF"/>
                </a:solidFill>
                <a:latin typeface="Century Gothic Bold"/>
                <a:ea typeface="MingLiU-ExtB" panose="02020500000000000000" pitchFamily="18" charset="-120"/>
                <a:cs typeface="Arial" panose="020B0604020202020204" pitchFamily="34" charset="0"/>
              </a:rPr>
              <a:t>  Services</a:t>
            </a:r>
            <a:endParaRPr sz="5500" b="1" spc="-150" dirty="0">
              <a:latin typeface="Century Gothic Bold"/>
              <a:ea typeface="MingLiU-ExtB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11" name="Picture 2" descr="F:\PP fisiokine\mastro_interna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3" t="35634"/>
          <a:stretch/>
        </p:blipFill>
        <p:spPr bwMode="auto">
          <a:xfrm>
            <a:off x="0" y="0"/>
            <a:ext cx="2067827" cy="155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BCFA0FE-500F-4CF4-BB37-78B48D2A17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1023" y="2257383"/>
            <a:ext cx="5796344" cy="5320284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it-IT" sz="22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Structure</a:t>
            </a:r>
            <a:r>
              <a:rPr lang="it-IT" sz="22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Design and Project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it-IT" sz="22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Personnel</a:t>
            </a:r>
            <a:r>
              <a:rPr lang="it-IT" sz="22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</a:t>
            </a:r>
            <a:r>
              <a:rPr lang="it-IT" sz="22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Selection</a:t>
            </a:r>
            <a:endParaRPr lang="it-IT" sz="2200" b="1" dirty="0">
              <a:solidFill>
                <a:schemeClr val="tx2">
                  <a:lumMod val="75000"/>
                </a:schemeClr>
              </a:solidFill>
              <a:latin typeface="Century Gothic Bold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it-IT" sz="22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Selection</a:t>
            </a:r>
            <a:r>
              <a:rPr lang="it-IT" sz="22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for </a:t>
            </a:r>
            <a:r>
              <a:rPr lang="it-IT" sz="22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medical</a:t>
            </a:r>
            <a:r>
              <a:rPr lang="it-IT" sz="22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and </a:t>
            </a:r>
            <a:r>
              <a:rPr lang="it-IT" sz="22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diagnostic</a:t>
            </a:r>
            <a:r>
              <a:rPr lang="it-IT" sz="22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</a:t>
            </a:r>
            <a:r>
              <a:rPr lang="it-IT" sz="22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equipment</a:t>
            </a:r>
            <a:r>
              <a:rPr lang="it-IT" sz="22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</a:t>
            </a:r>
            <a:r>
              <a:rPr lang="it-IT" sz="22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suppliers</a:t>
            </a:r>
            <a:endParaRPr lang="it-IT" sz="2200" b="1" dirty="0">
              <a:solidFill>
                <a:schemeClr val="tx2">
                  <a:lumMod val="75000"/>
                </a:schemeClr>
              </a:solidFill>
              <a:latin typeface="Century Gothic Bold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it-IT" sz="22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Managment</a:t>
            </a:r>
            <a:r>
              <a:rPr lang="it-IT" sz="22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and </a:t>
            </a:r>
            <a:r>
              <a:rPr lang="it-IT" sz="22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administrative</a:t>
            </a:r>
            <a:r>
              <a:rPr lang="it-IT" sz="22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Staff Training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it-IT" sz="22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Medical</a:t>
            </a:r>
            <a:r>
              <a:rPr lang="it-IT" sz="22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Staff Training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it-IT" sz="22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Marketing </a:t>
            </a:r>
            <a:r>
              <a:rPr lang="it-IT" sz="22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Strategists</a:t>
            </a:r>
            <a:r>
              <a:rPr lang="it-IT" sz="22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Training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it-IT" sz="22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Trademark </a:t>
            </a:r>
            <a:r>
              <a:rPr lang="it-IT" sz="22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concession</a:t>
            </a:r>
            <a:endParaRPr lang="it-IT" sz="2200" b="1" dirty="0">
              <a:solidFill>
                <a:schemeClr val="tx2">
                  <a:lumMod val="75000"/>
                </a:schemeClr>
              </a:solidFill>
              <a:latin typeface="Century Gothic Bold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it-IT" sz="22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Managment</a:t>
            </a:r>
            <a:r>
              <a:rPr lang="it-IT" sz="22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Software </a:t>
            </a:r>
            <a:r>
              <a:rPr lang="it-IT" sz="22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concession</a:t>
            </a:r>
            <a:endParaRPr lang="it-IT" sz="2200" b="1" dirty="0">
              <a:solidFill>
                <a:schemeClr val="tx2">
                  <a:lumMod val="75000"/>
                </a:schemeClr>
              </a:solidFill>
              <a:latin typeface="Century Gothic Bold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it-IT" sz="22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Managment</a:t>
            </a:r>
            <a:r>
              <a:rPr lang="it-IT" sz="22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Control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endParaRPr lang="it-IT" sz="2200" b="1" dirty="0">
              <a:solidFill>
                <a:schemeClr val="tx2">
                  <a:lumMod val="75000"/>
                </a:schemeClr>
              </a:solidFill>
              <a:latin typeface="Century Gothic Bold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endParaRPr lang="it-IT" sz="2200" b="1" dirty="0">
              <a:solidFill>
                <a:schemeClr val="tx2">
                  <a:lumMod val="75000"/>
                </a:schemeClr>
              </a:solidFill>
              <a:latin typeface="Century Gothic Bold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B279223-B71D-C34A-9852-C808D50397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50" y="2601790"/>
            <a:ext cx="3452892" cy="334762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334992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190"/>
          <p:cNvSpPr/>
          <p:nvPr/>
        </p:nvSpPr>
        <p:spPr>
          <a:xfrm>
            <a:off x="696" y="1008011"/>
            <a:ext cx="10680003" cy="6547398"/>
          </a:xfrm>
          <a:custGeom>
            <a:avLst/>
            <a:gdLst/>
            <a:ahLst/>
            <a:cxnLst/>
            <a:rect l="l" t="t" r="r" b="b"/>
            <a:pathLst>
              <a:path w="10680003" h="7551904">
                <a:moveTo>
                  <a:pt x="10680003" y="0"/>
                </a:moveTo>
                <a:lnTo>
                  <a:pt x="0" y="0"/>
                </a:lnTo>
                <a:lnTo>
                  <a:pt x="1" y="7551904"/>
                </a:lnTo>
                <a:lnTo>
                  <a:pt x="10680003" y="7551902"/>
                </a:lnTo>
                <a:lnTo>
                  <a:pt x="10680003" y="0"/>
                </a:lnTo>
                <a:close/>
              </a:path>
            </a:pathLst>
          </a:custGeom>
          <a:solidFill>
            <a:srgbClr val="FFDE17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9" name="object 3"/>
          <p:cNvSpPr/>
          <p:nvPr/>
        </p:nvSpPr>
        <p:spPr>
          <a:xfrm>
            <a:off x="0" y="12"/>
            <a:ext cx="10692003" cy="1007999"/>
          </a:xfrm>
          <a:custGeom>
            <a:avLst/>
            <a:gdLst/>
            <a:ahLst/>
            <a:cxnLst/>
            <a:rect l="l" t="t" r="r" b="b"/>
            <a:pathLst>
              <a:path w="10692003" h="1007999">
                <a:moveTo>
                  <a:pt x="0" y="1007999"/>
                </a:moveTo>
                <a:lnTo>
                  <a:pt x="10692003" y="1007999"/>
                </a:lnTo>
                <a:lnTo>
                  <a:pt x="10692003" y="0"/>
                </a:lnTo>
                <a:lnTo>
                  <a:pt x="0" y="0"/>
                </a:lnTo>
                <a:lnTo>
                  <a:pt x="0" y="1007999"/>
                </a:lnTo>
                <a:close/>
              </a:path>
            </a:pathLst>
          </a:custGeom>
          <a:solidFill>
            <a:srgbClr val="2D4778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10" name="object 4"/>
          <p:cNvSpPr txBox="1"/>
          <p:nvPr/>
        </p:nvSpPr>
        <p:spPr>
          <a:xfrm>
            <a:off x="2292350" y="102005"/>
            <a:ext cx="10134600" cy="9353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it-IT" sz="3600" b="1" spc="-150" dirty="0" err="1">
                <a:solidFill>
                  <a:srgbClr val="FFFFFF"/>
                </a:solidFill>
                <a:latin typeface="Century Gothic Bold"/>
                <a:ea typeface="MingLiU-ExtB" panose="02020500000000000000" pitchFamily="18" charset="-120"/>
                <a:cs typeface="Arial" panose="020B0604020202020204" pitchFamily="34" charset="0"/>
              </a:rPr>
              <a:t>Fisiokine</a:t>
            </a:r>
            <a:r>
              <a:rPr lang="it-IT" sz="3600" b="1" spc="-150" dirty="0">
                <a:solidFill>
                  <a:srgbClr val="FFFFFF"/>
                </a:solidFill>
                <a:latin typeface="Century Gothic Bold"/>
                <a:ea typeface="MingLiU-ExtB" panose="02020500000000000000" pitchFamily="18" charset="-120"/>
                <a:cs typeface="Arial" panose="020B0604020202020204" pitchFamily="34" charset="0"/>
              </a:rPr>
              <a:t> and </a:t>
            </a:r>
            <a:r>
              <a:rPr lang="it-IT" sz="3600" b="1" spc="-150" dirty="0" err="1">
                <a:solidFill>
                  <a:srgbClr val="FFFFFF"/>
                </a:solidFill>
                <a:latin typeface="Century Gothic Bold"/>
                <a:ea typeface="MingLiU-ExtB" panose="02020500000000000000" pitchFamily="18" charset="-120"/>
                <a:cs typeface="Arial" panose="020B0604020202020204" pitchFamily="34" charset="0"/>
              </a:rPr>
              <a:t>thermalism</a:t>
            </a:r>
            <a:r>
              <a:rPr lang="it-IT" sz="3600" b="1" spc="-150" dirty="0">
                <a:solidFill>
                  <a:srgbClr val="FFFFFF"/>
                </a:solidFill>
                <a:latin typeface="Century Gothic Bold"/>
                <a:ea typeface="MingLiU-ExtB" panose="02020500000000000000" pitchFamily="18" charset="-120"/>
                <a:cs typeface="Arial" panose="020B0604020202020204" pitchFamily="34" charset="0"/>
              </a:rPr>
              <a:t>; a case report</a:t>
            </a:r>
            <a:endParaRPr sz="3600" b="1" spc="-150" dirty="0">
              <a:latin typeface="Century Gothic Bold"/>
              <a:ea typeface="MingLiU-ExtB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11" name="Picture 2" descr="F:\PP fisiokine\mastro_interna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3" t="35634"/>
          <a:stretch/>
        </p:blipFill>
        <p:spPr bwMode="auto">
          <a:xfrm>
            <a:off x="0" y="0"/>
            <a:ext cx="2067827" cy="155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268E96D4-AB8F-E94C-BEB5-C80D40B7CC8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12" y="1661917"/>
            <a:ext cx="5098838" cy="5098838"/>
          </a:xfr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D3EF54B-2664-5A4B-9C5D-550184156874}"/>
              </a:ext>
            </a:extLst>
          </p:cNvPr>
          <p:cNvSpPr txBox="1"/>
          <p:nvPr/>
        </p:nvSpPr>
        <p:spPr>
          <a:xfrm>
            <a:off x="5581166" y="2016010"/>
            <a:ext cx="4858021" cy="64940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it-IT" sz="3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Historical</a:t>
            </a:r>
            <a:r>
              <a:rPr kumimoji="0" lang="it-IT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it-IT" sz="3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italian</a:t>
            </a:r>
            <a:r>
              <a:rPr kumimoji="0" lang="it-IT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Thermal </a:t>
            </a:r>
            <a:r>
              <a:rPr kumimoji="0" lang="it-IT" sz="3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Plant</a:t>
            </a:r>
            <a:r>
              <a:rPr kumimoji="0" lang="it-IT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kumimoji="0" lang="it-IT" sz="3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built</a:t>
            </a:r>
            <a:r>
              <a:rPr kumimoji="0" lang="it-IT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kumimoji="0" lang="it-IT" sz="3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second</a:t>
            </a:r>
            <a:r>
              <a:rPr kumimoji="0" lang="it-IT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it-IT" sz="3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century</a:t>
            </a:r>
            <a:r>
              <a:rPr kumimoji="0" lang="it-IT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AC)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sz="3200" dirty="0"/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it-IT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15.000 </a:t>
            </a:r>
            <a:r>
              <a:rPr kumimoji="0" lang="it-IT" sz="3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square</a:t>
            </a:r>
            <a:r>
              <a:rPr kumimoji="0" lang="it-IT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it-IT" sz="3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meters</a:t>
            </a:r>
            <a:endParaRPr lang="it-IT" sz="3200" dirty="0"/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it-IT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200" dirty="0" err="1"/>
              <a:t>salt-bromine-iodine</a:t>
            </a:r>
            <a:r>
              <a:rPr lang="it-IT" sz="3200" dirty="0"/>
              <a:t> water </a:t>
            </a:r>
            <a:r>
              <a:rPr lang="it-IT" sz="3200" dirty="0" err="1"/>
              <a:t>at</a:t>
            </a:r>
            <a:r>
              <a:rPr lang="it-IT" sz="3200" dirty="0"/>
              <a:t> 74°C</a:t>
            </a:r>
            <a:endParaRPr kumimoji="0" lang="it-IT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sz="3200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sz="3200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6766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50" y="1018910"/>
            <a:ext cx="10692003" cy="4233252"/>
          </a:xfrm>
          <a:custGeom>
            <a:avLst/>
            <a:gdLst/>
            <a:ahLst/>
            <a:cxnLst/>
            <a:rect l="l" t="t" r="r" b="b"/>
            <a:pathLst>
              <a:path w="10692003" h="4233252">
                <a:moveTo>
                  <a:pt x="10692003" y="0"/>
                </a:moveTo>
                <a:lnTo>
                  <a:pt x="0" y="30162"/>
                </a:lnTo>
                <a:lnTo>
                  <a:pt x="0" y="4233252"/>
                </a:lnTo>
                <a:lnTo>
                  <a:pt x="10692003" y="1518526"/>
                </a:lnTo>
                <a:lnTo>
                  <a:pt x="10692003" y="0"/>
                </a:lnTo>
                <a:close/>
              </a:path>
            </a:pathLst>
          </a:custGeom>
          <a:solidFill>
            <a:srgbClr val="F9D620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2"/>
            <a:ext cx="10692003" cy="1007999"/>
          </a:xfrm>
          <a:custGeom>
            <a:avLst/>
            <a:gdLst/>
            <a:ahLst/>
            <a:cxnLst/>
            <a:rect l="l" t="t" r="r" b="b"/>
            <a:pathLst>
              <a:path w="10692003" h="1007999">
                <a:moveTo>
                  <a:pt x="0" y="1007999"/>
                </a:moveTo>
                <a:lnTo>
                  <a:pt x="10692003" y="1007999"/>
                </a:lnTo>
                <a:lnTo>
                  <a:pt x="10692003" y="0"/>
                </a:lnTo>
                <a:lnTo>
                  <a:pt x="0" y="0"/>
                </a:lnTo>
                <a:lnTo>
                  <a:pt x="0" y="1007999"/>
                </a:lnTo>
                <a:close/>
              </a:path>
            </a:pathLst>
          </a:custGeom>
          <a:solidFill>
            <a:srgbClr val="2D4778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68550" y="102005"/>
            <a:ext cx="3819701" cy="9353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5500" b="1" dirty="0">
                <a:solidFill>
                  <a:srgbClr val="FFFFFF"/>
                </a:solidFill>
                <a:latin typeface="Century Gothic Bold"/>
                <a:ea typeface="MingLiU-ExtB" panose="02020500000000000000" pitchFamily="18" charset="-120"/>
                <a:cs typeface="Arial" panose="020B0604020202020204" pitchFamily="34" charset="0"/>
              </a:rPr>
              <a:t>Network</a:t>
            </a:r>
            <a:endParaRPr sz="5500" b="1" dirty="0">
              <a:latin typeface="Century Gothic Bold"/>
              <a:ea typeface="MingLiU-ExtB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 rot="20700000">
            <a:off x="253151" y="4324139"/>
            <a:ext cx="1328644" cy="59404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3000" b="1" dirty="0">
                <a:solidFill>
                  <a:srgbClr val="2D4778"/>
                </a:solidFill>
                <a:latin typeface="Century Gothic Bold"/>
                <a:cs typeface="Arial"/>
              </a:rPr>
              <a:t>START</a:t>
            </a:r>
            <a:endParaRPr sz="3000" b="1" dirty="0">
              <a:latin typeface="Century Gothic Bold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36033" y="2976774"/>
            <a:ext cx="608967" cy="1355521"/>
          </a:xfrm>
          <a:custGeom>
            <a:avLst/>
            <a:gdLst/>
            <a:ahLst/>
            <a:cxnLst/>
            <a:rect l="l" t="t" r="r" b="b"/>
            <a:pathLst>
              <a:path w="481291" h="1007579">
                <a:moveTo>
                  <a:pt x="481291" y="0"/>
                </a:moveTo>
                <a:lnTo>
                  <a:pt x="457352" y="0"/>
                </a:lnTo>
                <a:lnTo>
                  <a:pt x="457352" y="756259"/>
                </a:lnTo>
                <a:lnTo>
                  <a:pt x="456947" y="769915"/>
                </a:lnTo>
                <a:lnTo>
                  <a:pt x="451088" y="809497"/>
                </a:lnTo>
                <a:lnTo>
                  <a:pt x="438735" y="846535"/>
                </a:lnTo>
                <a:lnTo>
                  <a:pt x="420495" y="880430"/>
                </a:lnTo>
                <a:lnTo>
                  <a:pt x="396973" y="910584"/>
                </a:lnTo>
                <a:lnTo>
                  <a:pt x="366051" y="937510"/>
                </a:lnTo>
                <a:lnTo>
                  <a:pt x="332856" y="958441"/>
                </a:lnTo>
                <a:lnTo>
                  <a:pt x="297569" y="973200"/>
                </a:lnTo>
                <a:lnTo>
                  <a:pt x="260371" y="981611"/>
                </a:lnTo>
                <a:lnTo>
                  <a:pt x="0" y="983653"/>
                </a:lnTo>
                <a:lnTo>
                  <a:pt x="0" y="1007579"/>
                </a:lnTo>
                <a:lnTo>
                  <a:pt x="229971" y="1007579"/>
                </a:lnTo>
                <a:lnTo>
                  <a:pt x="250585" y="1006746"/>
                </a:lnTo>
                <a:lnTo>
                  <a:pt x="290369" y="1000276"/>
                </a:lnTo>
                <a:lnTo>
                  <a:pt x="327799" y="987831"/>
                </a:lnTo>
                <a:lnTo>
                  <a:pt x="362358" y="969928"/>
                </a:lnTo>
                <a:lnTo>
                  <a:pt x="393528" y="947086"/>
                </a:lnTo>
                <a:lnTo>
                  <a:pt x="420792" y="919820"/>
                </a:lnTo>
                <a:lnTo>
                  <a:pt x="443635" y="888649"/>
                </a:lnTo>
                <a:lnTo>
                  <a:pt x="461538" y="854089"/>
                </a:lnTo>
                <a:lnTo>
                  <a:pt x="473984" y="816658"/>
                </a:lnTo>
                <a:lnTo>
                  <a:pt x="480457" y="776873"/>
                </a:lnTo>
                <a:lnTo>
                  <a:pt x="481291" y="756259"/>
                </a:lnTo>
                <a:lnTo>
                  <a:pt x="481291" y="0"/>
                </a:lnTo>
                <a:close/>
              </a:path>
            </a:pathLst>
          </a:custGeom>
          <a:solidFill>
            <a:srgbClr val="EFF5F5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40996" y="2070957"/>
            <a:ext cx="9351006" cy="2366050"/>
          </a:xfrm>
          <a:custGeom>
            <a:avLst/>
            <a:gdLst/>
            <a:ahLst/>
            <a:cxnLst/>
            <a:rect l="l" t="t" r="r" b="b"/>
            <a:pathLst>
              <a:path w="9351006" h="2366050">
                <a:moveTo>
                  <a:pt x="0" y="2366050"/>
                </a:moveTo>
                <a:lnTo>
                  <a:pt x="9351006" y="0"/>
                </a:lnTo>
              </a:path>
            </a:pathLst>
          </a:custGeom>
          <a:ln w="114300">
            <a:solidFill>
              <a:srgbClr val="EFF5F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333042" y="1851914"/>
            <a:ext cx="1096289" cy="1085481"/>
          </a:xfrm>
          <a:custGeom>
            <a:avLst/>
            <a:gdLst/>
            <a:ahLst/>
            <a:cxnLst/>
            <a:rect l="l" t="t" r="r" b="b"/>
            <a:pathLst>
              <a:path w="1096289" h="1085481">
                <a:moveTo>
                  <a:pt x="548144" y="0"/>
                </a:moveTo>
                <a:lnTo>
                  <a:pt x="503188" y="1799"/>
                </a:lnTo>
                <a:lnTo>
                  <a:pt x="459233" y="7103"/>
                </a:lnTo>
                <a:lnTo>
                  <a:pt x="416419" y="15774"/>
                </a:lnTo>
                <a:lnTo>
                  <a:pt x="374889" y="27670"/>
                </a:lnTo>
                <a:lnTo>
                  <a:pt x="334782" y="42652"/>
                </a:lnTo>
                <a:lnTo>
                  <a:pt x="296241" y="60581"/>
                </a:lnTo>
                <a:lnTo>
                  <a:pt x="259406" y="81317"/>
                </a:lnTo>
                <a:lnTo>
                  <a:pt x="224418" y="104720"/>
                </a:lnTo>
                <a:lnTo>
                  <a:pt x="191418" y="130650"/>
                </a:lnTo>
                <a:lnTo>
                  <a:pt x="160548" y="158969"/>
                </a:lnTo>
                <a:lnTo>
                  <a:pt x="131948" y="189535"/>
                </a:lnTo>
                <a:lnTo>
                  <a:pt x="105760" y="222210"/>
                </a:lnTo>
                <a:lnTo>
                  <a:pt x="82125" y="256853"/>
                </a:lnTo>
                <a:lnTo>
                  <a:pt x="61183" y="293326"/>
                </a:lnTo>
                <a:lnTo>
                  <a:pt x="43076" y="331487"/>
                </a:lnTo>
                <a:lnTo>
                  <a:pt x="27944" y="371199"/>
                </a:lnTo>
                <a:lnTo>
                  <a:pt x="15930" y="412320"/>
                </a:lnTo>
                <a:lnTo>
                  <a:pt x="7174" y="454712"/>
                </a:lnTo>
                <a:lnTo>
                  <a:pt x="1817" y="498234"/>
                </a:lnTo>
                <a:lnTo>
                  <a:pt x="0" y="542747"/>
                </a:lnTo>
                <a:lnTo>
                  <a:pt x="1817" y="587260"/>
                </a:lnTo>
                <a:lnTo>
                  <a:pt x="7174" y="630781"/>
                </a:lnTo>
                <a:lnTo>
                  <a:pt x="15930" y="673173"/>
                </a:lnTo>
                <a:lnTo>
                  <a:pt x="27944" y="714293"/>
                </a:lnTo>
                <a:lnTo>
                  <a:pt x="43076" y="754004"/>
                </a:lnTo>
                <a:lnTo>
                  <a:pt x="61183" y="792165"/>
                </a:lnTo>
                <a:lnTo>
                  <a:pt x="82125" y="828637"/>
                </a:lnTo>
                <a:lnTo>
                  <a:pt x="105760" y="863279"/>
                </a:lnTo>
                <a:lnTo>
                  <a:pt x="131948" y="895953"/>
                </a:lnTo>
                <a:lnTo>
                  <a:pt x="160548" y="926518"/>
                </a:lnTo>
                <a:lnTo>
                  <a:pt x="191418" y="954836"/>
                </a:lnTo>
                <a:lnTo>
                  <a:pt x="224418" y="980765"/>
                </a:lnTo>
                <a:lnTo>
                  <a:pt x="259406" y="1004167"/>
                </a:lnTo>
                <a:lnTo>
                  <a:pt x="296241" y="1024902"/>
                </a:lnTo>
                <a:lnTo>
                  <a:pt x="334782" y="1042831"/>
                </a:lnTo>
                <a:lnTo>
                  <a:pt x="374889" y="1057812"/>
                </a:lnTo>
                <a:lnTo>
                  <a:pt x="416419" y="1069708"/>
                </a:lnTo>
                <a:lnTo>
                  <a:pt x="459233" y="1078378"/>
                </a:lnTo>
                <a:lnTo>
                  <a:pt x="503188" y="1083682"/>
                </a:lnTo>
                <a:lnTo>
                  <a:pt x="548144" y="1085481"/>
                </a:lnTo>
                <a:lnTo>
                  <a:pt x="593100" y="1083682"/>
                </a:lnTo>
                <a:lnTo>
                  <a:pt x="637056" y="1078378"/>
                </a:lnTo>
                <a:lnTo>
                  <a:pt x="679869" y="1069708"/>
                </a:lnTo>
                <a:lnTo>
                  <a:pt x="721400" y="1057812"/>
                </a:lnTo>
                <a:lnTo>
                  <a:pt x="761506" y="1042831"/>
                </a:lnTo>
                <a:lnTo>
                  <a:pt x="800047" y="1024902"/>
                </a:lnTo>
                <a:lnTo>
                  <a:pt x="836883" y="1004167"/>
                </a:lnTo>
                <a:lnTo>
                  <a:pt x="871870" y="980765"/>
                </a:lnTo>
                <a:lnTo>
                  <a:pt x="904870" y="954836"/>
                </a:lnTo>
                <a:lnTo>
                  <a:pt x="935740" y="926518"/>
                </a:lnTo>
                <a:lnTo>
                  <a:pt x="964340" y="895953"/>
                </a:lnTo>
                <a:lnTo>
                  <a:pt x="990528" y="863279"/>
                </a:lnTo>
                <a:lnTo>
                  <a:pt x="1014164" y="828637"/>
                </a:lnTo>
                <a:lnTo>
                  <a:pt x="1035106" y="792165"/>
                </a:lnTo>
                <a:lnTo>
                  <a:pt x="1053213" y="754004"/>
                </a:lnTo>
                <a:lnTo>
                  <a:pt x="1068344" y="714293"/>
                </a:lnTo>
                <a:lnTo>
                  <a:pt x="1080358" y="673173"/>
                </a:lnTo>
                <a:lnTo>
                  <a:pt x="1089115" y="630781"/>
                </a:lnTo>
                <a:lnTo>
                  <a:pt x="1094472" y="587260"/>
                </a:lnTo>
                <a:lnTo>
                  <a:pt x="1096289" y="542747"/>
                </a:lnTo>
                <a:lnTo>
                  <a:pt x="1094472" y="498234"/>
                </a:lnTo>
                <a:lnTo>
                  <a:pt x="1089115" y="454712"/>
                </a:lnTo>
                <a:lnTo>
                  <a:pt x="1080358" y="412320"/>
                </a:lnTo>
                <a:lnTo>
                  <a:pt x="1068344" y="371199"/>
                </a:lnTo>
                <a:lnTo>
                  <a:pt x="1053213" y="331487"/>
                </a:lnTo>
                <a:lnTo>
                  <a:pt x="1035106" y="293326"/>
                </a:lnTo>
                <a:lnTo>
                  <a:pt x="1014164" y="256853"/>
                </a:lnTo>
                <a:lnTo>
                  <a:pt x="990528" y="222210"/>
                </a:lnTo>
                <a:lnTo>
                  <a:pt x="964340" y="189535"/>
                </a:lnTo>
                <a:lnTo>
                  <a:pt x="935740" y="158969"/>
                </a:lnTo>
                <a:lnTo>
                  <a:pt x="904870" y="130650"/>
                </a:lnTo>
                <a:lnTo>
                  <a:pt x="871870" y="104720"/>
                </a:lnTo>
                <a:lnTo>
                  <a:pt x="836883" y="81317"/>
                </a:lnTo>
                <a:lnTo>
                  <a:pt x="800047" y="60581"/>
                </a:lnTo>
                <a:lnTo>
                  <a:pt x="761506" y="42652"/>
                </a:lnTo>
                <a:lnTo>
                  <a:pt x="721400" y="27670"/>
                </a:lnTo>
                <a:lnTo>
                  <a:pt x="679869" y="15774"/>
                </a:lnTo>
                <a:lnTo>
                  <a:pt x="637056" y="7103"/>
                </a:lnTo>
                <a:lnTo>
                  <a:pt x="593100" y="1799"/>
                </a:lnTo>
                <a:lnTo>
                  <a:pt x="5481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388350" y="1904276"/>
            <a:ext cx="985654" cy="10331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grpSp>
        <p:nvGrpSpPr>
          <p:cNvPr id="75" name="Gruppo 74"/>
          <p:cNvGrpSpPr/>
          <p:nvPr/>
        </p:nvGrpSpPr>
        <p:grpSpPr>
          <a:xfrm>
            <a:off x="4618373" y="1727200"/>
            <a:ext cx="1569878" cy="1910358"/>
            <a:chOff x="5383099" y="1603375"/>
            <a:chExt cx="1569878" cy="1910358"/>
          </a:xfrm>
        </p:grpSpPr>
        <p:sp>
          <p:nvSpPr>
            <p:cNvPr id="11" name="object 11"/>
            <p:cNvSpPr/>
            <p:nvPr/>
          </p:nvSpPr>
          <p:spPr>
            <a:xfrm>
              <a:off x="5681997" y="2262720"/>
              <a:ext cx="251320" cy="1007579"/>
            </a:xfrm>
            <a:custGeom>
              <a:avLst/>
              <a:gdLst/>
              <a:ahLst/>
              <a:cxnLst/>
              <a:rect l="l" t="t" r="r" b="b"/>
              <a:pathLst>
                <a:path w="251320" h="1007579">
                  <a:moveTo>
                    <a:pt x="251320" y="0"/>
                  </a:moveTo>
                  <a:lnTo>
                    <a:pt x="227380" y="0"/>
                  </a:lnTo>
                  <a:lnTo>
                    <a:pt x="227380" y="756259"/>
                  </a:lnTo>
                  <a:lnTo>
                    <a:pt x="226978" y="769915"/>
                  </a:lnTo>
                  <a:lnTo>
                    <a:pt x="221122" y="809497"/>
                  </a:lnTo>
                  <a:lnTo>
                    <a:pt x="208768" y="846535"/>
                  </a:lnTo>
                  <a:lnTo>
                    <a:pt x="190525" y="880430"/>
                  </a:lnTo>
                  <a:lnTo>
                    <a:pt x="167001" y="910584"/>
                  </a:lnTo>
                  <a:lnTo>
                    <a:pt x="136081" y="937510"/>
                  </a:lnTo>
                  <a:lnTo>
                    <a:pt x="102888" y="958441"/>
                  </a:lnTo>
                  <a:lnTo>
                    <a:pt x="67603" y="973200"/>
                  </a:lnTo>
                  <a:lnTo>
                    <a:pt x="30403" y="981611"/>
                  </a:lnTo>
                  <a:lnTo>
                    <a:pt x="4629" y="983606"/>
                  </a:lnTo>
                  <a:lnTo>
                    <a:pt x="0" y="1007579"/>
                  </a:lnTo>
                  <a:lnTo>
                    <a:pt x="40767" y="1004290"/>
                  </a:lnTo>
                  <a:lnTo>
                    <a:pt x="79439" y="994768"/>
                  </a:lnTo>
                  <a:lnTo>
                    <a:pt x="115509" y="979523"/>
                  </a:lnTo>
                  <a:lnTo>
                    <a:pt x="148427" y="959092"/>
                  </a:lnTo>
                  <a:lnTo>
                    <a:pt x="177709" y="933973"/>
                  </a:lnTo>
                  <a:lnTo>
                    <a:pt x="202827" y="904690"/>
                  </a:lnTo>
                  <a:lnTo>
                    <a:pt x="223264" y="871760"/>
                  </a:lnTo>
                  <a:lnTo>
                    <a:pt x="238503" y="835700"/>
                  </a:lnTo>
                  <a:lnTo>
                    <a:pt x="248028" y="797027"/>
                  </a:lnTo>
                  <a:lnTo>
                    <a:pt x="251320" y="756259"/>
                  </a:lnTo>
                  <a:lnTo>
                    <a:pt x="251320" y="0"/>
                  </a:lnTo>
                  <a:close/>
                </a:path>
              </a:pathLst>
            </a:custGeom>
            <a:solidFill>
              <a:srgbClr val="EFF5F5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dirty="0">
                <a:latin typeface="Century Gothic Regular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5632425" y="2937395"/>
              <a:ext cx="582066" cy="576326"/>
            </a:xfrm>
            <a:custGeom>
              <a:avLst/>
              <a:gdLst/>
              <a:ahLst/>
              <a:cxnLst/>
              <a:rect l="l" t="t" r="r" b="b"/>
              <a:pathLst>
                <a:path w="582066" h="576326">
                  <a:moveTo>
                    <a:pt x="291033" y="0"/>
                  </a:moveTo>
                  <a:lnTo>
                    <a:pt x="243826" y="3771"/>
                  </a:lnTo>
                  <a:lnTo>
                    <a:pt x="199044" y="14691"/>
                  </a:lnTo>
                  <a:lnTo>
                    <a:pt x="157287" y="32165"/>
                  </a:lnTo>
                  <a:lnTo>
                    <a:pt x="119153" y="55599"/>
                  </a:lnTo>
                  <a:lnTo>
                    <a:pt x="85242" y="84402"/>
                  </a:lnTo>
                  <a:lnTo>
                    <a:pt x="56153" y="117979"/>
                  </a:lnTo>
                  <a:lnTo>
                    <a:pt x="32484" y="155737"/>
                  </a:lnTo>
                  <a:lnTo>
                    <a:pt x="14837" y="197082"/>
                  </a:lnTo>
                  <a:lnTo>
                    <a:pt x="3809" y="241422"/>
                  </a:lnTo>
                  <a:lnTo>
                    <a:pt x="0" y="288162"/>
                  </a:lnTo>
                  <a:lnTo>
                    <a:pt x="964" y="311796"/>
                  </a:lnTo>
                  <a:lnTo>
                    <a:pt x="8458" y="357410"/>
                  </a:lnTo>
                  <a:lnTo>
                    <a:pt x="22871" y="400327"/>
                  </a:lnTo>
                  <a:lnTo>
                    <a:pt x="43603" y="439953"/>
                  </a:lnTo>
                  <a:lnTo>
                    <a:pt x="70057" y="475694"/>
                  </a:lnTo>
                  <a:lnTo>
                    <a:pt x="101632" y="506958"/>
                  </a:lnTo>
                  <a:lnTo>
                    <a:pt x="137730" y="533151"/>
                  </a:lnTo>
                  <a:lnTo>
                    <a:pt x="177750" y="553680"/>
                  </a:lnTo>
                  <a:lnTo>
                    <a:pt x="221095" y="567950"/>
                  </a:lnTo>
                  <a:lnTo>
                    <a:pt x="267164" y="575370"/>
                  </a:lnTo>
                  <a:lnTo>
                    <a:pt x="291033" y="576326"/>
                  </a:lnTo>
                  <a:lnTo>
                    <a:pt x="314902" y="575370"/>
                  </a:lnTo>
                  <a:lnTo>
                    <a:pt x="360971" y="567950"/>
                  </a:lnTo>
                  <a:lnTo>
                    <a:pt x="404315" y="553680"/>
                  </a:lnTo>
                  <a:lnTo>
                    <a:pt x="444336" y="533151"/>
                  </a:lnTo>
                  <a:lnTo>
                    <a:pt x="480433" y="506958"/>
                  </a:lnTo>
                  <a:lnTo>
                    <a:pt x="512008" y="475694"/>
                  </a:lnTo>
                  <a:lnTo>
                    <a:pt x="538462" y="439953"/>
                  </a:lnTo>
                  <a:lnTo>
                    <a:pt x="559195" y="400327"/>
                  </a:lnTo>
                  <a:lnTo>
                    <a:pt x="573608" y="357410"/>
                  </a:lnTo>
                  <a:lnTo>
                    <a:pt x="581101" y="311796"/>
                  </a:lnTo>
                  <a:lnTo>
                    <a:pt x="582066" y="288162"/>
                  </a:lnTo>
                  <a:lnTo>
                    <a:pt x="581101" y="264529"/>
                  </a:lnTo>
                  <a:lnTo>
                    <a:pt x="573608" y="218915"/>
                  </a:lnTo>
                  <a:lnTo>
                    <a:pt x="559195" y="175998"/>
                  </a:lnTo>
                  <a:lnTo>
                    <a:pt x="538462" y="136372"/>
                  </a:lnTo>
                  <a:lnTo>
                    <a:pt x="512008" y="100631"/>
                  </a:lnTo>
                  <a:lnTo>
                    <a:pt x="480433" y="69367"/>
                  </a:lnTo>
                  <a:lnTo>
                    <a:pt x="444336" y="43174"/>
                  </a:lnTo>
                  <a:lnTo>
                    <a:pt x="404315" y="22645"/>
                  </a:lnTo>
                  <a:lnTo>
                    <a:pt x="360971" y="8375"/>
                  </a:lnTo>
                  <a:lnTo>
                    <a:pt x="314902" y="955"/>
                  </a:lnTo>
                  <a:lnTo>
                    <a:pt x="2910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dirty="0">
                <a:latin typeface="Century Gothic Regular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5664949" y="2965195"/>
              <a:ext cx="523303" cy="5485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 dirty="0">
                <a:latin typeface="Century Gothic Regular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5632425" y="2937395"/>
              <a:ext cx="582066" cy="576326"/>
            </a:xfrm>
            <a:custGeom>
              <a:avLst/>
              <a:gdLst/>
              <a:ahLst/>
              <a:cxnLst/>
              <a:rect l="l" t="t" r="r" b="b"/>
              <a:pathLst>
                <a:path w="582066" h="576326">
                  <a:moveTo>
                    <a:pt x="291033" y="576326"/>
                  </a:moveTo>
                  <a:lnTo>
                    <a:pt x="338239" y="572554"/>
                  </a:lnTo>
                  <a:lnTo>
                    <a:pt x="383021" y="561634"/>
                  </a:lnTo>
                  <a:lnTo>
                    <a:pt x="424778" y="544160"/>
                  </a:lnTo>
                  <a:lnTo>
                    <a:pt x="462912" y="520726"/>
                  </a:lnTo>
                  <a:lnTo>
                    <a:pt x="496823" y="491923"/>
                  </a:lnTo>
                  <a:lnTo>
                    <a:pt x="525913" y="458346"/>
                  </a:lnTo>
                  <a:lnTo>
                    <a:pt x="549581" y="420588"/>
                  </a:lnTo>
                  <a:lnTo>
                    <a:pt x="567229" y="379243"/>
                  </a:lnTo>
                  <a:lnTo>
                    <a:pt x="578257" y="334903"/>
                  </a:lnTo>
                  <a:lnTo>
                    <a:pt x="582066" y="288162"/>
                  </a:lnTo>
                  <a:lnTo>
                    <a:pt x="581101" y="264529"/>
                  </a:lnTo>
                  <a:lnTo>
                    <a:pt x="573608" y="218915"/>
                  </a:lnTo>
                  <a:lnTo>
                    <a:pt x="559195" y="175998"/>
                  </a:lnTo>
                  <a:lnTo>
                    <a:pt x="538462" y="136372"/>
                  </a:lnTo>
                  <a:lnTo>
                    <a:pt x="512008" y="100631"/>
                  </a:lnTo>
                  <a:lnTo>
                    <a:pt x="480433" y="69367"/>
                  </a:lnTo>
                  <a:lnTo>
                    <a:pt x="444336" y="43174"/>
                  </a:lnTo>
                  <a:lnTo>
                    <a:pt x="404315" y="22645"/>
                  </a:lnTo>
                  <a:lnTo>
                    <a:pt x="360971" y="8375"/>
                  </a:lnTo>
                  <a:lnTo>
                    <a:pt x="314902" y="955"/>
                  </a:lnTo>
                  <a:lnTo>
                    <a:pt x="291033" y="0"/>
                  </a:lnTo>
                  <a:lnTo>
                    <a:pt x="267164" y="955"/>
                  </a:lnTo>
                  <a:lnTo>
                    <a:pt x="221095" y="8375"/>
                  </a:lnTo>
                  <a:lnTo>
                    <a:pt x="177750" y="22645"/>
                  </a:lnTo>
                  <a:lnTo>
                    <a:pt x="137730" y="43174"/>
                  </a:lnTo>
                  <a:lnTo>
                    <a:pt x="101632" y="69367"/>
                  </a:lnTo>
                  <a:lnTo>
                    <a:pt x="70057" y="100631"/>
                  </a:lnTo>
                  <a:lnTo>
                    <a:pt x="43603" y="136372"/>
                  </a:lnTo>
                  <a:lnTo>
                    <a:pt x="22871" y="175998"/>
                  </a:lnTo>
                  <a:lnTo>
                    <a:pt x="8458" y="218915"/>
                  </a:lnTo>
                  <a:lnTo>
                    <a:pt x="964" y="264529"/>
                  </a:lnTo>
                  <a:lnTo>
                    <a:pt x="0" y="288162"/>
                  </a:lnTo>
                  <a:lnTo>
                    <a:pt x="964" y="311796"/>
                  </a:lnTo>
                  <a:lnTo>
                    <a:pt x="8458" y="357410"/>
                  </a:lnTo>
                  <a:lnTo>
                    <a:pt x="22871" y="400327"/>
                  </a:lnTo>
                  <a:lnTo>
                    <a:pt x="43603" y="439953"/>
                  </a:lnTo>
                  <a:lnTo>
                    <a:pt x="70057" y="475694"/>
                  </a:lnTo>
                  <a:lnTo>
                    <a:pt x="101632" y="506958"/>
                  </a:lnTo>
                  <a:lnTo>
                    <a:pt x="137730" y="533151"/>
                  </a:lnTo>
                  <a:lnTo>
                    <a:pt x="177750" y="553680"/>
                  </a:lnTo>
                  <a:lnTo>
                    <a:pt x="221095" y="567950"/>
                  </a:lnTo>
                  <a:lnTo>
                    <a:pt x="267164" y="575370"/>
                  </a:lnTo>
                  <a:lnTo>
                    <a:pt x="291033" y="576326"/>
                  </a:lnTo>
                  <a:close/>
                </a:path>
              </a:pathLst>
            </a:custGeom>
            <a:ln w="14846">
              <a:solidFill>
                <a:srgbClr val="FFEC0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 dirty="0">
                <a:latin typeface="Century Gothic Regular"/>
              </a:endParaRPr>
            </a:p>
          </p:txBody>
        </p:sp>
        <p:sp>
          <p:nvSpPr>
            <p:cNvPr id="44" name="object 44"/>
            <p:cNvSpPr txBox="1"/>
            <p:nvPr/>
          </p:nvSpPr>
          <p:spPr>
            <a:xfrm>
              <a:off x="5383099" y="1603375"/>
              <a:ext cx="1569878" cy="657225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it-IT" sz="4000" b="1" spc="-160" dirty="0" err="1">
                  <a:solidFill>
                    <a:schemeClr val="bg1"/>
                  </a:solidFill>
                  <a:latin typeface="Century Gothic Bold"/>
                  <a:cs typeface="Arial"/>
                </a:rPr>
                <a:t>Today</a:t>
              </a:r>
              <a:endParaRPr sz="4000" b="1" dirty="0">
                <a:solidFill>
                  <a:schemeClr val="bg1"/>
                </a:solidFill>
                <a:latin typeface="Century Gothic Bold"/>
                <a:cs typeface="Arial"/>
              </a:endParaRPr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7550150" y="1193800"/>
            <a:ext cx="2528304" cy="6572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lang="it-IT" sz="4000" b="1" dirty="0">
                <a:solidFill>
                  <a:schemeClr val="bg1"/>
                </a:solidFill>
                <a:latin typeface="Century Gothic Bold"/>
                <a:cs typeface="Arial"/>
              </a:rPr>
              <a:t>Tomorrow </a:t>
            </a:r>
            <a:endParaRPr sz="4000" b="1" dirty="0">
              <a:solidFill>
                <a:schemeClr val="bg1"/>
              </a:solidFill>
              <a:latin typeface="Century Gothic Bold"/>
              <a:cs typeface="Arial"/>
            </a:endParaRPr>
          </a:p>
        </p:txBody>
      </p:sp>
      <p:sp>
        <p:nvSpPr>
          <p:cNvPr id="74" name="object 44"/>
          <p:cNvSpPr txBox="1"/>
          <p:nvPr/>
        </p:nvSpPr>
        <p:spPr>
          <a:xfrm>
            <a:off x="1682750" y="2319549"/>
            <a:ext cx="1082040" cy="6572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it-IT" sz="4000" b="1" spc="-160">
                <a:solidFill>
                  <a:schemeClr val="bg1"/>
                </a:solidFill>
                <a:latin typeface="Century Gothic Bold"/>
                <a:cs typeface="Arial"/>
              </a:rPr>
              <a:t>2006</a:t>
            </a:r>
            <a:endParaRPr sz="4000" b="1" dirty="0">
              <a:solidFill>
                <a:schemeClr val="bg1"/>
              </a:solidFill>
              <a:latin typeface="Century Gothic Bold"/>
              <a:cs typeface="Arial"/>
            </a:endParaRPr>
          </a:p>
        </p:txBody>
      </p:sp>
      <p:pic>
        <p:nvPicPr>
          <p:cNvPr id="78" name="Picture 2" descr="F:\PP fisiokine\mastro_interna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5" t="35634" r="-11303"/>
          <a:stretch/>
        </p:blipFill>
        <p:spPr bwMode="auto">
          <a:xfrm>
            <a:off x="0" y="0"/>
            <a:ext cx="2368550" cy="155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0CC06B3-F9E7-2141-BB62-683D314D24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2" y="5337945"/>
            <a:ext cx="1357410" cy="988634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83635A9C-C1AF-2948-A23C-C55BCB5E24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629" y="4516988"/>
            <a:ext cx="1473200" cy="975497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D62ECFCA-0FB7-0249-9BE5-EDD902C969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32" y="6527971"/>
            <a:ext cx="1391738" cy="908024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76E12AB2-066C-1C4C-97FF-3AD836A287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306" y="5540777"/>
            <a:ext cx="1029847" cy="1043578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05846754-8BD8-E64E-BA30-3D507AACFC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557" y="6661151"/>
            <a:ext cx="905344" cy="774844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A103B1A1-202E-4E41-A9BD-143A7889E22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" t="6999"/>
          <a:stretch/>
        </p:blipFill>
        <p:spPr>
          <a:xfrm>
            <a:off x="6384242" y="3204796"/>
            <a:ext cx="1094092" cy="1173661"/>
          </a:xfrm>
          <a:prstGeom prst="rect">
            <a:avLst/>
          </a:prstGeom>
        </p:spPr>
      </p:pic>
      <p:sp>
        <p:nvSpPr>
          <p:cNvPr id="26" name="Rettangolo 25">
            <a:extLst>
              <a:ext uri="{FF2B5EF4-FFF2-40B4-BE49-F238E27FC236}">
                <a16:creationId xmlns:a16="http://schemas.microsoft.com/office/drawing/2014/main" id="{7D739645-0365-F64D-9C33-D8AF316BC1B1}"/>
              </a:ext>
            </a:extLst>
          </p:cNvPr>
          <p:cNvSpPr/>
          <p:nvPr/>
        </p:nvSpPr>
        <p:spPr>
          <a:xfrm>
            <a:off x="1516772" y="5512779"/>
            <a:ext cx="3641960" cy="770809"/>
          </a:xfrm>
          <a:prstGeom prst="rect">
            <a:avLst/>
          </a:prstGeom>
        </p:spPr>
        <p:txBody>
          <a:bodyPr wrap="square">
            <a:normAutofit fontScale="92500" lnSpcReduction="20000"/>
          </a:bodyPr>
          <a:lstStyle/>
          <a:p>
            <a:r>
              <a:rPr lang="it-IT" sz="2800" b="1" dirty="0">
                <a:solidFill>
                  <a:srgbClr val="2D4778"/>
                </a:solidFill>
                <a:latin typeface="Century Gothic Bold"/>
                <a:cs typeface="Arial"/>
              </a:rPr>
              <a:t>STUDY GROUP</a:t>
            </a:r>
          </a:p>
          <a:p>
            <a:r>
              <a:rPr lang="it-IT" sz="2800" b="1" dirty="0">
                <a:solidFill>
                  <a:srgbClr val="2D4778"/>
                </a:solidFill>
                <a:latin typeface="Century Gothic Bold"/>
                <a:cs typeface="Arial"/>
              </a:rPr>
              <a:t>FOR NEW PROJECTS</a:t>
            </a:r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BD3AA15D-18B8-4740-AD0A-5588567817C9}"/>
              </a:ext>
            </a:extLst>
          </p:cNvPr>
          <p:cNvSpPr/>
          <p:nvPr/>
        </p:nvSpPr>
        <p:spPr>
          <a:xfrm>
            <a:off x="2189942" y="6331960"/>
            <a:ext cx="2677757" cy="977573"/>
          </a:xfrm>
          <a:prstGeom prst="rect">
            <a:avLst/>
          </a:prstGeom>
        </p:spPr>
        <p:txBody>
          <a:bodyPr wrap="square">
            <a:normAutofit fontScale="47500" lnSpcReduction="20000"/>
          </a:bodyPr>
          <a:lstStyle/>
          <a:p>
            <a:r>
              <a:rPr lang="it-IT" sz="4000" b="1" dirty="0">
                <a:solidFill>
                  <a:srgbClr val="2D4778"/>
                </a:solidFill>
                <a:latin typeface="Century Gothic Bold"/>
                <a:cs typeface="Arial"/>
              </a:rPr>
              <a:t>MORE THAN 6M € ANNUAL TURNOVER</a:t>
            </a:r>
          </a:p>
          <a:p>
            <a:r>
              <a:rPr lang="it-IT" sz="2600" b="1" dirty="0">
                <a:solidFill>
                  <a:srgbClr val="2D4778"/>
                </a:solidFill>
                <a:latin typeface="Century Gothic Bold"/>
                <a:cs typeface="Arial"/>
              </a:rPr>
              <a:t>(19% ANNUAL GROWTH PER CENTER)</a:t>
            </a:r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AE21EB78-0142-AE44-A76A-A82263A07FAF}"/>
              </a:ext>
            </a:extLst>
          </p:cNvPr>
          <p:cNvSpPr/>
          <p:nvPr/>
        </p:nvSpPr>
        <p:spPr>
          <a:xfrm>
            <a:off x="6408901" y="6799681"/>
            <a:ext cx="4196627" cy="497783"/>
          </a:xfrm>
          <a:prstGeom prst="rect">
            <a:avLst/>
          </a:prstGeom>
        </p:spPr>
        <p:txBody>
          <a:bodyPr wrap="square">
            <a:normAutofit fontScale="55000" lnSpcReduction="20000"/>
          </a:bodyPr>
          <a:lstStyle/>
          <a:p>
            <a:r>
              <a:rPr lang="it-IT" sz="2800" b="1" dirty="0">
                <a:solidFill>
                  <a:srgbClr val="2D4778"/>
                </a:solidFill>
                <a:latin typeface="Century Gothic Bold"/>
                <a:cs typeface="Arial"/>
              </a:rPr>
              <a:t>1000 POST SURGICAL REHABILITATIONS</a:t>
            </a:r>
          </a:p>
          <a:p>
            <a:endParaRPr lang="it-IT" dirty="0">
              <a:latin typeface="Century Gothic Regular"/>
            </a:endParaRPr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6E9F6F79-73FA-4145-AF4C-6D68873FCF7D}"/>
              </a:ext>
            </a:extLst>
          </p:cNvPr>
          <p:cNvSpPr/>
          <p:nvPr/>
        </p:nvSpPr>
        <p:spPr>
          <a:xfrm>
            <a:off x="6459657" y="5538079"/>
            <a:ext cx="4196627" cy="1048974"/>
          </a:xfrm>
          <a:prstGeom prst="rect">
            <a:avLst/>
          </a:prstGeom>
        </p:spPr>
        <p:txBody>
          <a:bodyPr wrap="square">
            <a:normAutofit fontScale="92500" lnSpcReduction="20000"/>
          </a:bodyPr>
          <a:lstStyle/>
          <a:p>
            <a:r>
              <a:rPr lang="it-IT" sz="2800" b="1" dirty="0">
                <a:solidFill>
                  <a:srgbClr val="2D4778"/>
                </a:solidFill>
                <a:latin typeface="Century Gothic Bold"/>
                <a:cs typeface="Arial"/>
              </a:rPr>
              <a:t>130 COLLABORATORS</a:t>
            </a:r>
          </a:p>
          <a:p>
            <a:r>
              <a:rPr lang="it-IT" b="1" dirty="0" err="1">
                <a:solidFill>
                  <a:srgbClr val="2D4778"/>
                </a:solidFill>
                <a:latin typeface="Century Gothic Bold"/>
                <a:cs typeface="Arial"/>
              </a:rPr>
              <a:t>Doctors</a:t>
            </a:r>
            <a:r>
              <a:rPr lang="it-IT" b="1" dirty="0">
                <a:solidFill>
                  <a:srgbClr val="2D4778"/>
                </a:solidFill>
                <a:latin typeface="Century Gothic Bold"/>
                <a:cs typeface="Arial"/>
              </a:rPr>
              <a:t>, </a:t>
            </a:r>
            <a:r>
              <a:rPr lang="it-IT" b="1" dirty="0" err="1">
                <a:solidFill>
                  <a:srgbClr val="2D4778"/>
                </a:solidFill>
                <a:latin typeface="Century Gothic Bold"/>
                <a:cs typeface="Arial"/>
              </a:rPr>
              <a:t>physiotherapists</a:t>
            </a:r>
            <a:r>
              <a:rPr lang="it-IT" b="1" dirty="0">
                <a:solidFill>
                  <a:srgbClr val="2D4778"/>
                </a:solidFill>
                <a:latin typeface="Century Gothic Bold"/>
                <a:cs typeface="Arial"/>
              </a:rPr>
              <a:t> and </a:t>
            </a:r>
            <a:r>
              <a:rPr lang="it-IT" b="1" dirty="0" err="1">
                <a:solidFill>
                  <a:srgbClr val="2D4778"/>
                </a:solidFill>
                <a:latin typeface="Century Gothic Bold"/>
                <a:cs typeface="Arial"/>
              </a:rPr>
              <a:t>nationally</a:t>
            </a:r>
            <a:r>
              <a:rPr lang="it-IT" b="1" dirty="0">
                <a:solidFill>
                  <a:srgbClr val="2D4778"/>
                </a:solidFill>
                <a:latin typeface="Century Gothic Bold"/>
                <a:cs typeface="Arial"/>
              </a:rPr>
              <a:t> and </a:t>
            </a:r>
            <a:r>
              <a:rPr lang="it-IT" b="1" dirty="0" err="1">
                <a:solidFill>
                  <a:srgbClr val="2D4778"/>
                </a:solidFill>
                <a:latin typeface="Century Gothic Bold"/>
                <a:cs typeface="Arial"/>
              </a:rPr>
              <a:t>internationally</a:t>
            </a:r>
            <a:r>
              <a:rPr lang="it-IT" b="1" dirty="0">
                <a:solidFill>
                  <a:srgbClr val="2D4778"/>
                </a:solidFill>
                <a:latin typeface="Century Gothic Bold"/>
                <a:cs typeface="Arial"/>
              </a:rPr>
              <a:t> </a:t>
            </a:r>
            <a:r>
              <a:rPr lang="it-IT" b="1" dirty="0" err="1">
                <a:solidFill>
                  <a:srgbClr val="2D4778"/>
                </a:solidFill>
                <a:latin typeface="Century Gothic Bold"/>
                <a:cs typeface="Arial"/>
              </a:rPr>
              <a:t>renowned</a:t>
            </a:r>
            <a:r>
              <a:rPr lang="it-IT" b="1" dirty="0">
                <a:solidFill>
                  <a:srgbClr val="2D4778"/>
                </a:solidFill>
                <a:latin typeface="Century Gothic Bold"/>
                <a:cs typeface="Arial"/>
              </a:rPr>
              <a:t> </a:t>
            </a:r>
            <a:r>
              <a:rPr lang="it-IT" b="1" dirty="0" err="1">
                <a:solidFill>
                  <a:srgbClr val="2D4778"/>
                </a:solidFill>
                <a:latin typeface="Century Gothic Bold"/>
                <a:cs typeface="Arial"/>
              </a:rPr>
              <a:t>healthcare</a:t>
            </a:r>
            <a:r>
              <a:rPr lang="it-IT" b="1" dirty="0">
                <a:solidFill>
                  <a:srgbClr val="2D4778"/>
                </a:solidFill>
                <a:latin typeface="Century Gothic Bold"/>
                <a:cs typeface="Arial"/>
              </a:rPr>
              <a:t> </a:t>
            </a:r>
            <a:r>
              <a:rPr lang="it-IT" b="1" dirty="0" err="1">
                <a:solidFill>
                  <a:srgbClr val="2D4778"/>
                </a:solidFill>
                <a:latin typeface="Century Gothic Bold"/>
                <a:cs typeface="Arial"/>
              </a:rPr>
              <a:t>personnel</a:t>
            </a:r>
            <a:r>
              <a:rPr lang="ru-RU" b="1" dirty="0">
                <a:solidFill>
                  <a:srgbClr val="2D4778"/>
                </a:solidFill>
                <a:latin typeface="Century Gothic Bold"/>
                <a:cs typeface="Arial"/>
              </a:rPr>
              <a:t> </a:t>
            </a:r>
            <a:endParaRPr lang="it-IT" dirty="0">
              <a:latin typeface="Century Gothic Regular"/>
            </a:endParaRPr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2C53FA97-14FC-A14C-980E-A0C1AFD5EAD0}"/>
              </a:ext>
            </a:extLst>
          </p:cNvPr>
          <p:cNvSpPr/>
          <p:nvPr/>
        </p:nvSpPr>
        <p:spPr>
          <a:xfrm>
            <a:off x="6756611" y="4785630"/>
            <a:ext cx="4196627" cy="644959"/>
          </a:xfrm>
          <a:prstGeom prst="rect">
            <a:avLst/>
          </a:prstGeom>
        </p:spPr>
        <p:txBody>
          <a:bodyPr wrap="square">
            <a:normAutofit fontScale="92500" lnSpcReduction="20000"/>
          </a:bodyPr>
          <a:lstStyle/>
          <a:p>
            <a:r>
              <a:rPr lang="it-IT" sz="2600" b="1" dirty="0">
                <a:solidFill>
                  <a:srgbClr val="2D4778"/>
                </a:solidFill>
                <a:latin typeface="Century Gothic Bold"/>
                <a:cs typeface="Arial"/>
              </a:rPr>
              <a:t>85.000 HEALTHCARES </a:t>
            </a:r>
          </a:p>
          <a:p>
            <a:r>
              <a:rPr lang="it-IT" sz="1900" b="1" dirty="0">
                <a:solidFill>
                  <a:srgbClr val="2D4778"/>
                </a:solidFill>
                <a:latin typeface="Century Gothic Bold"/>
                <a:cs typeface="Arial"/>
              </a:rPr>
              <a:t> PERFORMED EVERY YEAR</a:t>
            </a:r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C193FBC1-9760-1449-B68E-DB181DB57277}"/>
              </a:ext>
            </a:extLst>
          </p:cNvPr>
          <p:cNvSpPr/>
          <p:nvPr/>
        </p:nvSpPr>
        <p:spPr>
          <a:xfrm>
            <a:off x="7623223" y="3824647"/>
            <a:ext cx="4196627" cy="644959"/>
          </a:xfrm>
          <a:prstGeom prst="rect">
            <a:avLst/>
          </a:prstGeom>
        </p:spPr>
        <p:txBody>
          <a:bodyPr wrap="square">
            <a:normAutofit fontScale="62500" lnSpcReduction="20000"/>
          </a:bodyPr>
          <a:lstStyle/>
          <a:p>
            <a:r>
              <a:rPr lang="it-IT" sz="2400" b="1" dirty="0">
                <a:solidFill>
                  <a:srgbClr val="2D4778"/>
                </a:solidFill>
                <a:latin typeface="Century Gothic Bold"/>
                <a:cs typeface="Arial"/>
              </a:rPr>
              <a:t>9 MEDICAL CENTERS OWNED</a:t>
            </a:r>
          </a:p>
          <a:p>
            <a:endParaRPr lang="it-IT" sz="2400" b="1" dirty="0">
              <a:solidFill>
                <a:srgbClr val="2D4778"/>
              </a:solidFill>
              <a:latin typeface="Century Gothic Bold"/>
              <a:cs typeface="Arial"/>
            </a:endParaRPr>
          </a:p>
          <a:p>
            <a:pPr>
              <a:lnSpc>
                <a:spcPct val="90000"/>
              </a:lnSpc>
            </a:pPr>
            <a:r>
              <a:rPr lang="it-IT" sz="1900" b="1" dirty="0">
                <a:solidFill>
                  <a:srgbClr val="2D4778"/>
                </a:solidFill>
                <a:latin typeface="Century Gothic Bold"/>
                <a:cs typeface="Arial"/>
              </a:rPr>
              <a:t>(4 under </a:t>
            </a:r>
            <a:r>
              <a:rPr lang="it-IT" sz="1900" b="1" dirty="0" err="1">
                <a:solidFill>
                  <a:srgbClr val="2D4778"/>
                </a:solidFill>
                <a:latin typeface="Century Gothic Bold"/>
                <a:cs typeface="Arial"/>
              </a:rPr>
              <a:t>development</a:t>
            </a:r>
            <a:r>
              <a:rPr lang="it-IT" sz="1900" b="1" dirty="0">
                <a:solidFill>
                  <a:srgbClr val="2D4778"/>
                </a:solidFill>
                <a:latin typeface="Century Gothic Bold"/>
                <a:cs typeface="Arial"/>
              </a:rPr>
              <a:t>)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CCACE26C-56A3-E14B-A401-3FC1E35FF0EE}"/>
              </a:ext>
            </a:extLst>
          </p:cNvPr>
          <p:cNvGrpSpPr/>
          <p:nvPr/>
        </p:nvGrpSpPr>
        <p:grpSpPr>
          <a:xfrm>
            <a:off x="1987551" y="4048826"/>
            <a:ext cx="381000" cy="403630"/>
            <a:chOff x="1987551" y="4048826"/>
            <a:chExt cx="381000" cy="403630"/>
          </a:xfrm>
        </p:grpSpPr>
        <p:sp>
          <p:nvSpPr>
            <p:cNvPr id="47" name="object 19">
              <a:extLst>
                <a:ext uri="{FF2B5EF4-FFF2-40B4-BE49-F238E27FC236}">
                  <a16:creationId xmlns:a16="http://schemas.microsoft.com/office/drawing/2014/main" id="{76CC592F-0367-A046-A042-90DAB7A0B1B1}"/>
                </a:ext>
              </a:extLst>
            </p:cNvPr>
            <p:cNvSpPr/>
            <p:nvPr/>
          </p:nvSpPr>
          <p:spPr>
            <a:xfrm>
              <a:off x="1987551" y="4048826"/>
              <a:ext cx="381000" cy="388181"/>
            </a:xfrm>
            <a:custGeom>
              <a:avLst/>
              <a:gdLst/>
              <a:ahLst/>
              <a:cxnLst/>
              <a:rect l="l" t="t" r="r" b="b"/>
              <a:pathLst>
                <a:path w="1096289" h="1085481">
                  <a:moveTo>
                    <a:pt x="548144" y="0"/>
                  </a:moveTo>
                  <a:lnTo>
                    <a:pt x="503188" y="1799"/>
                  </a:lnTo>
                  <a:lnTo>
                    <a:pt x="459233" y="7103"/>
                  </a:lnTo>
                  <a:lnTo>
                    <a:pt x="416419" y="15774"/>
                  </a:lnTo>
                  <a:lnTo>
                    <a:pt x="374889" y="27670"/>
                  </a:lnTo>
                  <a:lnTo>
                    <a:pt x="334782" y="42652"/>
                  </a:lnTo>
                  <a:lnTo>
                    <a:pt x="296241" y="60581"/>
                  </a:lnTo>
                  <a:lnTo>
                    <a:pt x="259406" y="81317"/>
                  </a:lnTo>
                  <a:lnTo>
                    <a:pt x="224418" y="104720"/>
                  </a:lnTo>
                  <a:lnTo>
                    <a:pt x="191418" y="130650"/>
                  </a:lnTo>
                  <a:lnTo>
                    <a:pt x="160548" y="158969"/>
                  </a:lnTo>
                  <a:lnTo>
                    <a:pt x="131948" y="189535"/>
                  </a:lnTo>
                  <a:lnTo>
                    <a:pt x="105760" y="222210"/>
                  </a:lnTo>
                  <a:lnTo>
                    <a:pt x="82125" y="256853"/>
                  </a:lnTo>
                  <a:lnTo>
                    <a:pt x="61183" y="293326"/>
                  </a:lnTo>
                  <a:lnTo>
                    <a:pt x="43076" y="331487"/>
                  </a:lnTo>
                  <a:lnTo>
                    <a:pt x="27944" y="371199"/>
                  </a:lnTo>
                  <a:lnTo>
                    <a:pt x="15930" y="412320"/>
                  </a:lnTo>
                  <a:lnTo>
                    <a:pt x="7174" y="454712"/>
                  </a:lnTo>
                  <a:lnTo>
                    <a:pt x="1817" y="498234"/>
                  </a:lnTo>
                  <a:lnTo>
                    <a:pt x="0" y="542747"/>
                  </a:lnTo>
                  <a:lnTo>
                    <a:pt x="1817" y="587260"/>
                  </a:lnTo>
                  <a:lnTo>
                    <a:pt x="7174" y="630781"/>
                  </a:lnTo>
                  <a:lnTo>
                    <a:pt x="15930" y="673173"/>
                  </a:lnTo>
                  <a:lnTo>
                    <a:pt x="27944" y="714293"/>
                  </a:lnTo>
                  <a:lnTo>
                    <a:pt x="43076" y="754004"/>
                  </a:lnTo>
                  <a:lnTo>
                    <a:pt x="61183" y="792165"/>
                  </a:lnTo>
                  <a:lnTo>
                    <a:pt x="82125" y="828637"/>
                  </a:lnTo>
                  <a:lnTo>
                    <a:pt x="105760" y="863279"/>
                  </a:lnTo>
                  <a:lnTo>
                    <a:pt x="131948" y="895953"/>
                  </a:lnTo>
                  <a:lnTo>
                    <a:pt x="160548" y="926518"/>
                  </a:lnTo>
                  <a:lnTo>
                    <a:pt x="191418" y="954836"/>
                  </a:lnTo>
                  <a:lnTo>
                    <a:pt x="224418" y="980765"/>
                  </a:lnTo>
                  <a:lnTo>
                    <a:pt x="259406" y="1004167"/>
                  </a:lnTo>
                  <a:lnTo>
                    <a:pt x="296241" y="1024902"/>
                  </a:lnTo>
                  <a:lnTo>
                    <a:pt x="334782" y="1042831"/>
                  </a:lnTo>
                  <a:lnTo>
                    <a:pt x="374889" y="1057812"/>
                  </a:lnTo>
                  <a:lnTo>
                    <a:pt x="416419" y="1069708"/>
                  </a:lnTo>
                  <a:lnTo>
                    <a:pt x="459233" y="1078378"/>
                  </a:lnTo>
                  <a:lnTo>
                    <a:pt x="503188" y="1083682"/>
                  </a:lnTo>
                  <a:lnTo>
                    <a:pt x="548144" y="1085481"/>
                  </a:lnTo>
                  <a:lnTo>
                    <a:pt x="593100" y="1083682"/>
                  </a:lnTo>
                  <a:lnTo>
                    <a:pt x="637056" y="1078378"/>
                  </a:lnTo>
                  <a:lnTo>
                    <a:pt x="679869" y="1069708"/>
                  </a:lnTo>
                  <a:lnTo>
                    <a:pt x="721400" y="1057812"/>
                  </a:lnTo>
                  <a:lnTo>
                    <a:pt x="761506" y="1042831"/>
                  </a:lnTo>
                  <a:lnTo>
                    <a:pt x="800047" y="1024902"/>
                  </a:lnTo>
                  <a:lnTo>
                    <a:pt x="836883" y="1004167"/>
                  </a:lnTo>
                  <a:lnTo>
                    <a:pt x="871870" y="980765"/>
                  </a:lnTo>
                  <a:lnTo>
                    <a:pt x="904870" y="954836"/>
                  </a:lnTo>
                  <a:lnTo>
                    <a:pt x="935740" y="926518"/>
                  </a:lnTo>
                  <a:lnTo>
                    <a:pt x="964340" y="895953"/>
                  </a:lnTo>
                  <a:lnTo>
                    <a:pt x="990528" y="863279"/>
                  </a:lnTo>
                  <a:lnTo>
                    <a:pt x="1014164" y="828637"/>
                  </a:lnTo>
                  <a:lnTo>
                    <a:pt x="1035106" y="792165"/>
                  </a:lnTo>
                  <a:lnTo>
                    <a:pt x="1053213" y="754004"/>
                  </a:lnTo>
                  <a:lnTo>
                    <a:pt x="1068344" y="714293"/>
                  </a:lnTo>
                  <a:lnTo>
                    <a:pt x="1080358" y="673173"/>
                  </a:lnTo>
                  <a:lnTo>
                    <a:pt x="1089115" y="630781"/>
                  </a:lnTo>
                  <a:lnTo>
                    <a:pt x="1094472" y="587260"/>
                  </a:lnTo>
                  <a:lnTo>
                    <a:pt x="1096289" y="542747"/>
                  </a:lnTo>
                  <a:lnTo>
                    <a:pt x="1094472" y="498234"/>
                  </a:lnTo>
                  <a:lnTo>
                    <a:pt x="1089115" y="454712"/>
                  </a:lnTo>
                  <a:lnTo>
                    <a:pt x="1080358" y="412320"/>
                  </a:lnTo>
                  <a:lnTo>
                    <a:pt x="1068344" y="371199"/>
                  </a:lnTo>
                  <a:lnTo>
                    <a:pt x="1053213" y="331487"/>
                  </a:lnTo>
                  <a:lnTo>
                    <a:pt x="1035106" y="293326"/>
                  </a:lnTo>
                  <a:lnTo>
                    <a:pt x="1014164" y="256853"/>
                  </a:lnTo>
                  <a:lnTo>
                    <a:pt x="990528" y="222210"/>
                  </a:lnTo>
                  <a:lnTo>
                    <a:pt x="964340" y="189535"/>
                  </a:lnTo>
                  <a:lnTo>
                    <a:pt x="935740" y="158969"/>
                  </a:lnTo>
                  <a:lnTo>
                    <a:pt x="904870" y="130650"/>
                  </a:lnTo>
                  <a:lnTo>
                    <a:pt x="871870" y="104720"/>
                  </a:lnTo>
                  <a:lnTo>
                    <a:pt x="836883" y="81317"/>
                  </a:lnTo>
                  <a:lnTo>
                    <a:pt x="800047" y="60581"/>
                  </a:lnTo>
                  <a:lnTo>
                    <a:pt x="761506" y="42652"/>
                  </a:lnTo>
                  <a:lnTo>
                    <a:pt x="721400" y="27670"/>
                  </a:lnTo>
                  <a:lnTo>
                    <a:pt x="679869" y="15774"/>
                  </a:lnTo>
                  <a:lnTo>
                    <a:pt x="637056" y="7103"/>
                  </a:lnTo>
                  <a:lnTo>
                    <a:pt x="593100" y="1799"/>
                  </a:lnTo>
                  <a:lnTo>
                    <a:pt x="5481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dirty="0">
                <a:latin typeface="Century Gothic Regular"/>
              </a:endParaRPr>
            </a:p>
          </p:txBody>
        </p:sp>
        <p:sp>
          <p:nvSpPr>
            <p:cNvPr id="46" name="object 20">
              <a:extLst>
                <a:ext uri="{FF2B5EF4-FFF2-40B4-BE49-F238E27FC236}">
                  <a16:creationId xmlns:a16="http://schemas.microsoft.com/office/drawing/2014/main" id="{00A995F0-09E7-3B4D-B26D-E82629A4005E}"/>
                </a:ext>
              </a:extLst>
            </p:cNvPr>
            <p:cNvSpPr/>
            <p:nvPr/>
          </p:nvSpPr>
          <p:spPr>
            <a:xfrm>
              <a:off x="1997823" y="4074643"/>
              <a:ext cx="360455" cy="37781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 dirty="0">
                <a:latin typeface="Century Gothic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37889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190"/>
          <p:cNvSpPr/>
          <p:nvPr/>
        </p:nvSpPr>
        <p:spPr>
          <a:xfrm>
            <a:off x="696" y="1008011"/>
            <a:ext cx="10680003" cy="6547398"/>
          </a:xfrm>
          <a:custGeom>
            <a:avLst/>
            <a:gdLst/>
            <a:ahLst/>
            <a:cxnLst/>
            <a:rect l="l" t="t" r="r" b="b"/>
            <a:pathLst>
              <a:path w="10680003" h="7551904">
                <a:moveTo>
                  <a:pt x="10680003" y="0"/>
                </a:moveTo>
                <a:lnTo>
                  <a:pt x="0" y="0"/>
                </a:lnTo>
                <a:lnTo>
                  <a:pt x="1" y="7551904"/>
                </a:lnTo>
                <a:lnTo>
                  <a:pt x="10680003" y="7551902"/>
                </a:lnTo>
                <a:lnTo>
                  <a:pt x="10680003" y="0"/>
                </a:lnTo>
                <a:close/>
              </a:path>
            </a:pathLst>
          </a:custGeom>
          <a:solidFill>
            <a:srgbClr val="FFDE17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9" name="object 3"/>
          <p:cNvSpPr/>
          <p:nvPr/>
        </p:nvSpPr>
        <p:spPr>
          <a:xfrm>
            <a:off x="0" y="12"/>
            <a:ext cx="10692003" cy="1007999"/>
          </a:xfrm>
          <a:custGeom>
            <a:avLst/>
            <a:gdLst/>
            <a:ahLst/>
            <a:cxnLst/>
            <a:rect l="l" t="t" r="r" b="b"/>
            <a:pathLst>
              <a:path w="10692003" h="1007999">
                <a:moveTo>
                  <a:pt x="0" y="1007999"/>
                </a:moveTo>
                <a:lnTo>
                  <a:pt x="10692003" y="1007999"/>
                </a:lnTo>
                <a:lnTo>
                  <a:pt x="10692003" y="0"/>
                </a:lnTo>
                <a:lnTo>
                  <a:pt x="0" y="0"/>
                </a:lnTo>
                <a:lnTo>
                  <a:pt x="0" y="1007999"/>
                </a:lnTo>
                <a:close/>
              </a:path>
            </a:pathLst>
          </a:custGeom>
          <a:solidFill>
            <a:srgbClr val="2D4778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10" name="object 4"/>
          <p:cNvSpPr txBox="1"/>
          <p:nvPr/>
        </p:nvSpPr>
        <p:spPr>
          <a:xfrm>
            <a:off x="2292350" y="102005"/>
            <a:ext cx="10134600" cy="9353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it-IT" sz="3600" b="1" spc="-150" dirty="0" err="1">
                <a:solidFill>
                  <a:srgbClr val="FFFFFF"/>
                </a:solidFill>
                <a:latin typeface="Century Gothic Bold"/>
                <a:ea typeface="MingLiU-ExtB" panose="02020500000000000000" pitchFamily="18" charset="-120"/>
                <a:cs typeface="Arial" panose="020B0604020202020204" pitchFamily="34" charset="0"/>
              </a:rPr>
              <a:t>Fisiokine</a:t>
            </a:r>
            <a:r>
              <a:rPr lang="it-IT" sz="3600" b="1" spc="-150" dirty="0">
                <a:solidFill>
                  <a:srgbClr val="FFFFFF"/>
                </a:solidFill>
                <a:latin typeface="Century Gothic Bold"/>
                <a:ea typeface="MingLiU-ExtB" panose="02020500000000000000" pitchFamily="18" charset="-120"/>
                <a:cs typeface="Arial" panose="020B0604020202020204" pitchFamily="34" charset="0"/>
              </a:rPr>
              <a:t> and </a:t>
            </a:r>
            <a:r>
              <a:rPr lang="it-IT" sz="3600" b="1" spc="-150" dirty="0" err="1">
                <a:solidFill>
                  <a:srgbClr val="FFFFFF"/>
                </a:solidFill>
                <a:latin typeface="Century Gothic Bold"/>
                <a:ea typeface="MingLiU-ExtB" panose="02020500000000000000" pitchFamily="18" charset="-120"/>
                <a:cs typeface="Arial" panose="020B0604020202020204" pitchFamily="34" charset="0"/>
              </a:rPr>
              <a:t>thermalism</a:t>
            </a:r>
            <a:r>
              <a:rPr lang="it-IT" sz="3600" b="1" spc="-150" dirty="0">
                <a:solidFill>
                  <a:srgbClr val="FFFFFF"/>
                </a:solidFill>
                <a:latin typeface="Century Gothic Bold"/>
                <a:ea typeface="MingLiU-ExtB" panose="02020500000000000000" pitchFamily="18" charset="-120"/>
                <a:cs typeface="Arial" panose="020B0604020202020204" pitchFamily="34" charset="0"/>
              </a:rPr>
              <a:t>; a case report</a:t>
            </a:r>
            <a:endParaRPr sz="3600" b="1" spc="-150" dirty="0">
              <a:latin typeface="Century Gothic Bold"/>
              <a:ea typeface="MingLiU-ExtB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11" name="Picture 2" descr="F:\PP fisiokine\mastro_interna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3" t="35634"/>
          <a:stretch/>
        </p:blipFill>
        <p:spPr bwMode="auto">
          <a:xfrm>
            <a:off x="0" y="0"/>
            <a:ext cx="2067827" cy="155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2E60F4E-19C1-FE47-92DE-DE71D0B76B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909" y="2337777"/>
            <a:ext cx="5271009" cy="3953257"/>
          </a:xfr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170B3148-478F-8A44-895C-39D09C4B67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34" y="2337777"/>
            <a:ext cx="4439779" cy="443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16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190"/>
          <p:cNvSpPr/>
          <p:nvPr/>
        </p:nvSpPr>
        <p:spPr>
          <a:xfrm>
            <a:off x="696" y="1008011"/>
            <a:ext cx="10680003" cy="6547398"/>
          </a:xfrm>
          <a:custGeom>
            <a:avLst/>
            <a:gdLst/>
            <a:ahLst/>
            <a:cxnLst/>
            <a:rect l="l" t="t" r="r" b="b"/>
            <a:pathLst>
              <a:path w="10680003" h="7551904">
                <a:moveTo>
                  <a:pt x="10680003" y="0"/>
                </a:moveTo>
                <a:lnTo>
                  <a:pt x="0" y="0"/>
                </a:lnTo>
                <a:lnTo>
                  <a:pt x="1" y="7551904"/>
                </a:lnTo>
                <a:lnTo>
                  <a:pt x="10680003" y="7551902"/>
                </a:lnTo>
                <a:lnTo>
                  <a:pt x="10680003" y="0"/>
                </a:lnTo>
                <a:close/>
              </a:path>
            </a:pathLst>
          </a:custGeom>
          <a:solidFill>
            <a:srgbClr val="FFDE17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9" name="object 3"/>
          <p:cNvSpPr/>
          <p:nvPr/>
        </p:nvSpPr>
        <p:spPr>
          <a:xfrm>
            <a:off x="0" y="12"/>
            <a:ext cx="10692003" cy="1007999"/>
          </a:xfrm>
          <a:custGeom>
            <a:avLst/>
            <a:gdLst/>
            <a:ahLst/>
            <a:cxnLst/>
            <a:rect l="l" t="t" r="r" b="b"/>
            <a:pathLst>
              <a:path w="10692003" h="1007999">
                <a:moveTo>
                  <a:pt x="0" y="1007999"/>
                </a:moveTo>
                <a:lnTo>
                  <a:pt x="10692003" y="1007999"/>
                </a:lnTo>
                <a:lnTo>
                  <a:pt x="10692003" y="0"/>
                </a:lnTo>
                <a:lnTo>
                  <a:pt x="0" y="0"/>
                </a:lnTo>
                <a:lnTo>
                  <a:pt x="0" y="1007999"/>
                </a:lnTo>
                <a:close/>
              </a:path>
            </a:pathLst>
          </a:custGeom>
          <a:solidFill>
            <a:srgbClr val="2D4778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10" name="object 4"/>
          <p:cNvSpPr txBox="1"/>
          <p:nvPr/>
        </p:nvSpPr>
        <p:spPr>
          <a:xfrm>
            <a:off x="2292350" y="102005"/>
            <a:ext cx="10134600" cy="9353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it-IT" sz="3600" b="1" spc="-150" dirty="0" err="1">
                <a:solidFill>
                  <a:srgbClr val="FFFFFF"/>
                </a:solidFill>
                <a:latin typeface="Century Gothic Bold"/>
                <a:ea typeface="MingLiU-ExtB" panose="02020500000000000000" pitchFamily="18" charset="-120"/>
                <a:cs typeface="Arial" panose="020B0604020202020204" pitchFamily="34" charset="0"/>
              </a:rPr>
              <a:t>Fisiokine</a:t>
            </a:r>
            <a:r>
              <a:rPr lang="it-IT" sz="3600" b="1" spc="-150" dirty="0">
                <a:solidFill>
                  <a:srgbClr val="FFFFFF"/>
                </a:solidFill>
                <a:latin typeface="Century Gothic Bold"/>
                <a:ea typeface="MingLiU-ExtB" panose="02020500000000000000" pitchFamily="18" charset="-120"/>
                <a:cs typeface="Arial" panose="020B0604020202020204" pitchFamily="34" charset="0"/>
              </a:rPr>
              <a:t> and </a:t>
            </a:r>
            <a:r>
              <a:rPr lang="it-IT" sz="3600" b="1" spc="-150" dirty="0" err="1">
                <a:solidFill>
                  <a:srgbClr val="FFFFFF"/>
                </a:solidFill>
                <a:latin typeface="Century Gothic Bold"/>
                <a:ea typeface="MingLiU-ExtB" panose="02020500000000000000" pitchFamily="18" charset="-120"/>
                <a:cs typeface="Arial" panose="020B0604020202020204" pitchFamily="34" charset="0"/>
              </a:rPr>
              <a:t>thermalism</a:t>
            </a:r>
            <a:r>
              <a:rPr lang="it-IT" sz="3600" b="1" spc="-150" dirty="0">
                <a:solidFill>
                  <a:srgbClr val="FFFFFF"/>
                </a:solidFill>
                <a:latin typeface="Century Gothic Bold"/>
                <a:ea typeface="MingLiU-ExtB" panose="02020500000000000000" pitchFamily="18" charset="-120"/>
                <a:cs typeface="Arial" panose="020B0604020202020204" pitchFamily="34" charset="0"/>
              </a:rPr>
              <a:t>; a case report</a:t>
            </a:r>
            <a:endParaRPr sz="3600" b="1" spc="-150" dirty="0">
              <a:latin typeface="Century Gothic Bold"/>
              <a:ea typeface="MingLiU-ExtB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11" name="Picture 2" descr="F:\PP fisiokine\mastro_interna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3" t="35634"/>
          <a:stretch/>
        </p:blipFill>
        <p:spPr bwMode="auto">
          <a:xfrm>
            <a:off x="0" y="0"/>
            <a:ext cx="2067827" cy="155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1EC5B9E5-1B58-6D43-B730-BAD2266F1C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6" t="2797" r="12158" b="4828"/>
          <a:stretch/>
        </p:blipFill>
        <p:spPr>
          <a:xfrm>
            <a:off x="1225550" y="1175646"/>
            <a:ext cx="8284210" cy="6241476"/>
          </a:xfrm>
        </p:spPr>
      </p:pic>
    </p:spTree>
    <p:extLst>
      <p:ext uri="{BB962C8B-B14F-4D97-AF65-F5344CB8AC3E}">
        <p14:creationId xmlns:p14="http://schemas.microsoft.com/office/powerpoint/2010/main" val="35233874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190"/>
          <p:cNvSpPr/>
          <p:nvPr/>
        </p:nvSpPr>
        <p:spPr>
          <a:xfrm>
            <a:off x="696" y="1008011"/>
            <a:ext cx="10680003" cy="6547398"/>
          </a:xfrm>
          <a:custGeom>
            <a:avLst/>
            <a:gdLst/>
            <a:ahLst/>
            <a:cxnLst/>
            <a:rect l="l" t="t" r="r" b="b"/>
            <a:pathLst>
              <a:path w="10680003" h="7551904">
                <a:moveTo>
                  <a:pt x="10680003" y="0"/>
                </a:moveTo>
                <a:lnTo>
                  <a:pt x="0" y="0"/>
                </a:lnTo>
                <a:lnTo>
                  <a:pt x="1" y="7551904"/>
                </a:lnTo>
                <a:lnTo>
                  <a:pt x="10680003" y="7551902"/>
                </a:lnTo>
                <a:lnTo>
                  <a:pt x="10680003" y="0"/>
                </a:lnTo>
                <a:close/>
              </a:path>
            </a:pathLst>
          </a:custGeom>
          <a:solidFill>
            <a:srgbClr val="FFDE17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9" name="object 3"/>
          <p:cNvSpPr/>
          <p:nvPr/>
        </p:nvSpPr>
        <p:spPr>
          <a:xfrm>
            <a:off x="0" y="12"/>
            <a:ext cx="10692003" cy="1007999"/>
          </a:xfrm>
          <a:custGeom>
            <a:avLst/>
            <a:gdLst/>
            <a:ahLst/>
            <a:cxnLst/>
            <a:rect l="l" t="t" r="r" b="b"/>
            <a:pathLst>
              <a:path w="10692003" h="1007999">
                <a:moveTo>
                  <a:pt x="0" y="1007999"/>
                </a:moveTo>
                <a:lnTo>
                  <a:pt x="10692003" y="1007999"/>
                </a:lnTo>
                <a:lnTo>
                  <a:pt x="10692003" y="0"/>
                </a:lnTo>
                <a:lnTo>
                  <a:pt x="0" y="0"/>
                </a:lnTo>
                <a:lnTo>
                  <a:pt x="0" y="1007999"/>
                </a:lnTo>
                <a:close/>
              </a:path>
            </a:pathLst>
          </a:custGeom>
          <a:solidFill>
            <a:srgbClr val="2D4778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10" name="object 4"/>
          <p:cNvSpPr txBox="1"/>
          <p:nvPr/>
        </p:nvSpPr>
        <p:spPr>
          <a:xfrm>
            <a:off x="2292350" y="102005"/>
            <a:ext cx="10134600" cy="9353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it-IT" sz="3600" b="1" spc="-150" dirty="0" err="1">
                <a:solidFill>
                  <a:srgbClr val="FFFFFF"/>
                </a:solidFill>
                <a:latin typeface="Century Gothic Bold"/>
                <a:ea typeface="MingLiU-ExtB" panose="02020500000000000000" pitchFamily="18" charset="-120"/>
                <a:cs typeface="Arial" panose="020B0604020202020204" pitchFamily="34" charset="0"/>
              </a:rPr>
              <a:t>Fisiokine</a:t>
            </a:r>
            <a:r>
              <a:rPr lang="it-IT" sz="3600" b="1" spc="-150" dirty="0">
                <a:solidFill>
                  <a:srgbClr val="FFFFFF"/>
                </a:solidFill>
                <a:latin typeface="Century Gothic Bold"/>
                <a:ea typeface="MingLiU-ExtB" panose="02020500000000000000" pitchFamily="18" charset="-120"/>
                <a:cs typeface="Arial" panose="020B0604020202020204" pitchFamily="34" charset="0"/>
              </a:rPr>
              <a:t> and </a:t>
            </a:r>
            <a:r>
              <a:rPr lang="it-IT" sz="3600" b="1" spc="-150" dirty="0" err="1">
                <a:solidFill>
                  <a:srgbClr val="FFFFFF"/>
                </a:solidFill>
                <a:latin typeface="Century Gothic Bold"/>
                <a:ea typeface="MingLiU-ExtB" panose="02020500000000000000" pitchFamily="18" charset="-120"/>
                <a:cs typeface="Arial" panose="020B0604020202020204" pitchFamily="34" charset="0"/>
              </a:rPr>
              <a:t>thermalism</a:t>
            </a:r>
            <a:r>
              <a:rPr lang="it-IT" sz="3600" b="1" spc="-150" dirty="0">
                <a:solidFill>
                  <a:srgbClr val="FFFFFF"/>
                </a:solidFill>
                <a:latin typeface="Century Gothic Bold"/>
                <a:ea typeface="MingLiU-ExtB" panose="02020500000000000000" pitchFamily="18" charset="-120"/>
                <a:cs typeface="Arial" panose="020B0604020202020204" pitchFamily="34" charset="0"/>
              </a:rPr>
              <a:t>; a case report</a:t>
            </a:r>
            <a:endParaRPr sz="3600" b="1" spc="-150" dirty="0">
              <a:latin typeface="Century Gothic Bold"/>
              <a:ea typeface="MingLiU-ExtB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11" name="Picture 2" descr="F:\PP fisiokine\mastro_interna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3" t="35634"/>
          <a:stretch/>
        </p:blipFill>
        <p:spPr bwMode="auto">
          <a:xfrm>
            <a:off x="0" y="0"/>
            <a:ext cx="2067827" cy="155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98429FC-EC3C-F44F-9997-95FE40D162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7" t="1078" r="11551" b="-18"/>
          <a:stretch/>
        </p:blipFill>
        <p:spPr>
          <a:xfrm>
            <a:off x="1645919" y="1139353"/>
            <a:ext cx="7184571" cy="6289954"/>
          </a:xfrm>
        </p:spPr>
      </p:pic>
    </p:spTree>
    <p:extLst>
      <p:ext uri="{BB962C8B-B14F-4D97-AF65-F5344CB8AC3E}">
        <p14:creationId xmlns:p14="http://schemas.microsoft.com/office/powerpoint/2010/main" val="604666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190"/>
          <p:cNvSpPr/>
          <p:nvPr/>
        </p:nvSpPr>
        <p:spPr>
          <a:xfrm>
            <a:off x="696" y="1008011"/>
            <a:ext cx="10680003" cy="6547398"/>
          </a:xfrm>
          <a:custGeom>
            <a:avLst/>
            <a:gdLst/>
            <a:ahLst/>
            <a:cxnLst/>
            <a:rect l="l" t="t" r="r" b="b"/>
            <a:pathLst>
              <a:path w="10680003" h="7551904">
                <a:moveTo>
                  <a:pt x="10680003" y="0"/>
                </a:moveTo>
                <a:lnTo>
                  <a:pt x="0" y="0"/>
                </a:lnTo>
                <a:lnTo>
                  <a:pt x="1" y="7551904"/>
                </a:lnTo>
                <a:lnTo>
                  <a:pt x="10680003" y="7551902"/>
                </a:lnTo>
                <a:lnTo>
                  <a:pt x="10680003" y="0"/>
                </a:lnTo>
                <a:close/>
              </a:path>
            </a:pathLst>
          </a:custGeom>
          <a:solidFill>
            <a:srgbClr val="FFDE17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9" name="object 3"/>
          <p:cNvSpPr/>
          <p:nvPr/>
        </p:nvSpPr>
        <p:spPr>
          <a:xfrm>
            <a:off x="0" y="12"/>
            <a:ext cx="10692003" cy="1007999"/>
          </a:xfrm>
          <a:custGeom>
            <a:avLst/>
            <a:gdLst/>
            <a:ahLst/>
            <a:cxnLst/>
            <a:rect l="l" t="t" r="r" b="b"/>
            <a:pathLst>
              <a:path w="10692003" h="1007999">
                <a:moveTo>
                  <a:pt x="0" y="1007999"/>
                </a:moveTo>
                <a:lnTo>
                  <a:pt x="10692003" y="1007999"/>
                </a:lnTo>
                <a:lnTo>
                  <a:pt x="10692003" y="0"/>
                </a:lnTo>
                <a:lnTo>
                  <a:pt x="0" y="0"/>
                </a:lnTo>
                <a:lnTo>
                  <a:pt x="0" y="1007999"/>
                </a:lnTo>
                <a:close/>
              </a:path>
            </a:pathLst>
          </a:custGeom>
          <a:solidFill>
            <a:srgbClr val="2D4778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10" name="object 4"/>
          <p:cNvSpPr txBox="1"/>
          <p:nvPr/>
        </p:nvSpPr>
        <p:spPr>
          <a:xfrm>
            <a:off x="2292350" y="102005"/>
            <a:ext cx="10134600" cy="9353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it-IT" sz="3600" b="1" spc="-150" dirty="0" err="1">
                <a:solidFill>
                  <a:srgbClr val="FFFFFF"/>
                </a:solidFill>
                <a:latin typeface="Century Gothic Bold"/>
                <a:ea typeface="MingLiU-ExtB" panose="02020500000000000000" pitchFamily="18" charset="-120"/>
                <a:cs typeface="Arial" panose="020B0604020202020204" pitchFamily="34" charset="0"/>
              </a:rPr>
              <a:t>Fisiokine</a:t>
            </a:r>
            <a:r>
              <a:rPr lang="it-IT" sz="3600" b="1" spc="-150" dirty="0">
                <a:solidFill>
                  <a:srgbClr val="FFFFFF"/>
                </a:solidFill>
                <a:latin typeface="Century Gothic Bold"/>
                <a:ea typeface="MingLiU-ExtB" panose="02020500000000000000" pitchFamily="18" charset="-120"/>
                <a:cs typeface="Arial" panose="020B0604020202020204" pitchFamily="34" charset="0"/>
              </a:rPr>
              <a:t> and </a:t>
            </a:r>
            <a:r>
              <a:rPr lang="it-IT" sz="3600" b="1" spc="-150" dirty="0" err="1">
                <a:solidFill>
                  <a:srgbClr val="FFFFFF"/>
                </a:solidFill>
                <a:latin typeface="Century Gothic Bold"/>
                <a:ea typeface="MingLiU-ExtB" panose="02020500000000000000" pitchFamily="18" charset="-120"/>
                <a:cs typeface="Arial" panose="020B0604020202020204" pitchFamily="34" charset="0"/>
              </a:rPr>
              <a:t>thermalism</a:t>
            </a:r>
            <a:r>
              <a:rPr lang="it-IT" sz="3600" b="1" spc="-150" dirty="0">
                <a:solidFill>
                  <a:srgbClr val="FFFFFF"/>
                </a:solidFill>
                <a:latin typeface="Century Gothic Bold"/>
                <a:ea typeface="MingLiU-ExtB" panose="02020500000000000000" pitchFamily="18" charset="-120"/>
                <a:cs typeface="Arial" panose="020B0604020202020204" pitchFamily="34" charset="0"/>
              </a:rPr>
              <a:t>; a case report</a:t>
            </a:r>
            <a:endParaRPr sz="3600" b="1" spc="-150" dirty="0">
              <a:latin typeface="Century Gothic Bold"/>
              <a:ea typeface="MingLiU-ExtB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11" name="Picture 2" descr="F:\PP fisiokine\mastro_interna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3" t="35634"/>
          <a:stretch/>
        </p:blipFill>
        <p:spPr bwMode="auto">
          <a:xfrm>
            <a:off x="0" y="0"/>
            <a:ext cx="2067827" cy="155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A0B062A-55C2-F64C-8A44-EA0430E805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415" y="1437877"/>
            <a:ext cx="4651076" cy="4995672"/>
          </a:xfrm>
        </p:spPr>
        <p:txBody>
          <a:bodyPr/>
          <a:lstStyle/>
          <a:p>
            <a:pPr marL="0" indent="0">
              <a:buNone/>
            </a:pPr>
            <a:r>
              <a:rPr lang="it-IT" b="1" dirty="0"/>
              <a:t>WHAT IS DONE</a:t>
            </a:r>
          </a:p>
          <a:p>
            <a:r>
              <a:rPr lang="it-IT" dirty="0"/>
              <a:t>Planning and </a:t>
            </a:r>
            <a:r>
              <a:rPr lang="it-IT" dirty="0" err="1"/>
              <a:t>project</a:t>
            </a:r>
            <a:endParaRPr lang="it-IT" dirty="0"/>
          </a:p>
          <a:p>
            <a:r>
              <a:rPr lang="it-IT" dirty="0"/>
              <a:t>Market </a:t>
            </a:r>
            <a:r>
              <a:rPr lang="it-IT" dirty="0" err="1"/>
              <a:t>analysis</a:t>
            </a:r>
            <a:endParaRPr lang="it-IT" dirty="0"/>
          </a:p>
          <a:p>
            <a:r>
              <a:rPr lang="it-IT" dirty="0"/>
              <a:t>Financial </a:t>
            </a:r>
            <a:r>
              <a:rPr lang="it-IT" dirty="0" err="1"/>
              <a:t>support</a:t>
            </a:r>
            <a:r>
              <a:rPr lang="it-IT" dirty="0"/>
              <a:t> for EU or </a:t>
            </a:r>
            <a:r>
              <a:rPr lang="it-IT" dirty="0" err="1"/>
              <a:t>national</a:t>
            </a:r>
            <a:r>
              <a:rPr lang="it-IT" dirty="0"/>
              <a:t> </a:t>
            </a:r>
            <a:r>
              <a:rPr lang="it-IT" dirty="0" err="1"/>
              <a:t>subsidized</a:t>
            </a:r>
            <a:r>
              <a:rPr lang="it-IT" dirty="0"/>
              <a:t> </a:t>
            </a:r>
            <a:r>
              <a:rPr lang="it-IT" dirty="0" err="1"/>
              <a:t>loans</a:t>
            </a:r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F534A58-467E-0648-88B7-4747C02F2A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688" y="3965062"/>
            <a:ext cx="6177923" cy="347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601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190"/>
          <p:cNvSpPr/>
          <p:nvPr/>
        </p:nvSpPr>
        <p:spPr>
          <a:xfrm>
            <a:off x="12000" y="-11327"/>
            <a:ext cx="10680003" cy="6547398"/>
          </a:xfrm>
          <a:custGeom>
            <a:avLst/>
            <a:gdLst/>
            <a:ahLst/>
            <a:cxnLst/>
            <a:rect l="l" t="t" r="r" b="b"/>
            <a:pathLst>
              <a:path w="10680003" h="7551904">
                <a:moveTo>
                  <a:pt x="10680003" y="0"/>
                </a:moveTo>
                <a:lnTo>
                  <a:pt x="0" y="0"/>
                </a:lnTo>
                <a:lnTo>
                  <a:pt x="1" y="7551904"/>
                </a:lnTo>
                <a:lnTo>
                  <a:pt x="10680003" y="7551902"/>
                </a:lnTo>
                <a:lnTo>
                  <a:pt x="10680003" y="0"/>
                </a:lnTo>
                <a:close/>
              </a:path>
            </a:pathLst>
          </a:custGeom>
          <a:solidFill>
            <a:srgbClr val="FFDE17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9" name="object 3"/>
          <p:cNvSpPr/>
          <p:nvPr/>
        </p:nvSpPr>
        <p:spPr>
          <a:xfrm>
            <a:off x="0" y="12"/>
            <a:ext cx="10692003" cy="1007999"/>
          </a:xfrm>
          <a:custGeom>
            <a:avLst/>
            <a:gdLst/>
            <a:ahLst/>
            <a:cxnLst/>
            <a:rect l="l" t="t" r="r" b="b"/>
            <a:pathLst>
              <a:path w="10692003" h="1007999">
                <a:moveTo>
                  <a:pt x="0" y="1007999"/>
                </a:moveTo>
                <a:lnTo>
                  <a:pt x="10692003" y="1007999"/>
                </a:lnTo>
                <a:lnTo>
                  <a:pt x="10692003" y="0"/>
                </a:lnTo>
                <a:lnTo>
                  <a:pt x="0" y="0"/>
                </a:lnTo>
                <a:lnTo>
                  <a:pt x="0" y="1007999"/>
                </a:lnTo>
                <a:close/>
              </a:path>
            </a:pathLst>
          </a:custGeom>
          <a:solidFill>
            <a:srgbClr val="2D4778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10" name="object 4"/>
          <p:cNvSpPr txBox="1"/>
          <p:nvPr/>
        </p:nvSpPr>
        <p:spPr>
          <a:xfrm>
            <a:off x="2292350" y="102005"/>
            <a:ext cx="10134600" cy="9353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it-IT" sz="3600" b="1" spc="-150" dirty="0" err="1">
                <a:solidFill>
                  <a:srgbClr val="FFFFFF"/>
                </a:solidFill>
                <a:latin typeface="Century Gothic Bold"/>
                <a:ea typeface="MingLiU-ExtB" panose="02020500000000000000" pitchFamily="18" charset="-120"/>
                <a:cs typeface="Arial" panose="020B0604020202020204" pitchFamily="34" charset="0"/>
              </a:rPr>
              <a:t>Fisiokine</a:t>
            </a:r>
            <a:r>
              <a:rPr lang="it-IT" sz="3600" b="1" spc="-150" dirty="0">
                <a:solidFill>
                  <a:srgbClr val="FFFFFF"/>
                </a:solidFill>
                <a:latin typeface="Century Gothic Bold"/>
                <a:ea typeface="MingLiU-ExtB" panose="02020500000000000000" pitchFamily="18" charset="-120"/>
                <a:cs typeface="Arial" panose="020B0604020202020204" pitchFamily="34" charset="0"/>
              </a:rPr>
              <a:t> and </a:t>
            </a:r>
            <a:r>
              <a:rPr lang="it-IT" sz="3600" b="1" spc="-150" dirty="0" err="1">
                <a:solidFill>
                  <a:srgbClr val="FFFFFF"/>
                </a:solidFill>
                <a:latin typeface="Century Gothic Bold"/>
                <a:ea typeface="MingLiU-ExtB" panose="02020500000000000000" pitchFamily="18" charset="-120"/>
                <a:cs typeface="Arial" panose="020B0604020202020204" pitchFamily="34" charset="0"/>
              </a:rPr>
              <a:t>thermalism</a:t>
            </a:r>
            <a:r>
              <a:rPr lang="it-IT" sz="3600" b="1" spc="-150" dirty="0">
                <a:solidFill>
                  <a:srgbClr val="FFFFFF"/>
                </a:solidFill>
                <a:latin typeface="Century Gothic Bold"/>
                <a:ea typeface="MingLiU-ExtB" panose="02020500000000000000" pitchFamily="18" charset="-120"/>
                <a:cs typeface="Arial" panose="020B0604020202020204" pitchFamily="34" charset="0"/>
              </a:rPr>
              <a:t>; a case report</a:t>
            </a:r>
            <a:endParaRPr sz="3600" b="1" spc="-150" dirty="0">
              <a:latin typeface="Century Gothic Bold"/>
              <a:ea typeface="MingLiU-ExtB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11" name="Picture 2" descr="F:\PP fisiokine\mastro_interna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3" t="35634"/>
          <a:stretch/>
        </p:blipFill>
        <p:spPr bwMode="auto">
          <a:xfrm>
            <a:off x="0" y="0"/>
            <a:ext cx="2067827" cy="155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8AEDE61-9619-1940-A254-05B49720B4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4606" y="1740916"/>
            <a:ext cx="5827005" cy="5339153"/>
          </a:xfrm>
        </p:spPr>
        <p:txBody>
          <a:bodyPr/>
          <a:lstStyle/>
          <a:p>
            <a:pPr marL="0" indent="0">
              <a:buNone/>
            </a:pPr>
            <a:r>
              <a:rPr lang="it-IT" b="1" dirty="0"/>
              <a:t>WHAT WILL BE DONE</a:t>
            </a:r>
          </a:p>
          <a:p>
            <a:r>
              <a:rPr lang="it-IT" dirty="0"/>
              <a:t>Business </a:t>
            </a:r>
            <a:r>
              <a:rPr lang="it-IT" dirty="0" err="1"/>
              <a:t>plan</a:t>
            </a:r>
            <a:endParaRPr lang="it-IT" dirty="0"/>
          </a:p>
          <a:p>
            <a:r>
              <a:rPr lang="it-IT" dirty="0"/>
              <a:t>Financial </a:t>
            </a:r>
            <a:r>
              <a:rPr lang="it-IT" dirty="0" err="1"/>
              <a:t>support</a:t>
            </a:r>
            <a:r>
              <a:rPr lang="it-IT" dirty="0"/>
              <a:t> </a:t>
            </a:r>
          </a:p>
          <a:p>
            <a:r>
              <a:rPr lang="it-IT" dirty="0"/>
              <a:t>Suppliers </a:t>
            </a:r>
            <a:r>
              <a:rPr lang="it-IT" dirty="0" err="1"/>
              <a:t>selection</a:t>
            </a:r>
            <a:r>
              <a:rPr lang="it-IT" dirty="0"/>
              <a:t> for</a:t>
            </a:r>
          </a:p>
          <a:p>
            <a:pPr marL="0" indent="0">
              <a:buNone/>
            </a:pPr>
            <a:r>
              <a:rPr lang="it-IT" dirty="0"/>
              <a:t>High </a:t>
            </a:r>
            <a:r>
              <a:rPr lang="it-IT" dirty="0" err="1"/>
              <a:t>tecnology</a:t>
            </a:r>
            <a:endParaRPr lang="it-IT" dirty="0"/>
          </a:p>
          <a:p>
            <a:endParaRPr lang="it-IT" dirty="0"/>
          </a:p>
          <a:p>
            <a:r>
              <a:rPr lang="it-IT" dirty="0"/>
              <a:t>Start of training of </a:t>
            </a:r>
            <a:r>
              <a:rPr lang="it-IT" dirty="0" err="1"/>
              <a:t>physio</a:t>
            </a:r>
            <a:r>
              <a:rPr lang="it-IT" dirty="0"/>
              <a:t> and amministrative in end 2019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Opening </a:t>
            </a:r>
            <a:r>
              <a:rPr lang="it-IT" dirty="0" err="1"/>
              <a:t>beginning</a:t>
            </a:r>
            <a:r>
              <a:rPr lang="it-IT" dirty="0"/>
              <a:t> 2020</a:t>
            </a:r>
          </a:p>
          <a:p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538EC9E-F53E-7848-955F-074F9453D1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829" y="5143095"/>
            <a:ext cx="3492500" cy="2324100"/>
          </a:xfrm>
          <a:prstGeom prst="rect">
            <a:avLst/>
          </a:prstGeom>
        </p:spPr>
      </p:pic>
      <p:pic>
        <p:nvPicPr>
          <p:cNvPr id="6146" name="Picture 2" descr="Risultati immagini per istruzione">
            <a:extLst>
              <a:ext uri="{FF2B5EF4-FFF2-40B4-BE49-F238E27FC236}">
                <a16:creationId xmlns:a16="http://schemas.microsoft.com/office/drawing/2014/main" id="{29E7DF90-52C0-3F43-B653-F91623453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451" y="2214310"/>
            <a:ext cx="2471055" cy="247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isultati immagini per financial">
            <a:extLst>
              <a:ext uri="{FF2B5EF4-FFF2-40B4-BE49-F238E27FC236}">
                <a16:creationId xmlns:a16="http://schemas.microsoft.com/office/drawing/2014/main" id="{AE576424-CAF0-524E-B409-DF9947769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641" y="1972490"/>
            <a:ext cx="3056313" cy="190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0277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190"/>
          <p:cNvSpPr/>
          <p:nvPr/>
        </p:nvSpPr>
        <p:spPr>
          <a:xfrm>
            <a:off x="696" y="909353"/>
            <a:ext cx="10680003" cy="6547398"/>
          </a:xfrm>
          <a:custGeom>
            <a:avLst/>
            <a:gdLst/>
            <a:ahLst/>
            <a:cxnLst/>
            <a:rect l="l" t="t" r="r" b="b"/>
            <a:pathLst>
              <a:path w="10680003" h="7551904">
                <a:moveTo>
                  <a:pt x="10680003" y="0"/>
                </a:moveTo>
                <a:lnTo>
                  <a:pt x="0" y="0"/>
                </a:lnTo>
                <a:lnTo>
                  <a:pt x="1" y="7551904"/>
                </a:lnTo>
                <a:lnTo>
                  <a:pt x="10680003" y="7551902"/>
                </a:lnTo>
                <a:lnTo>
                  <a:pt x="10680003" y="0"/>
                </a:lnTo>
                <a:close/>
              </a:path>
            </a:pathLst>
          </a:custGeom>
          <a:solidFill>
            <a:srgbClr val="FFDE17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9" name="object 3"/>
          <p:cNvSpPr/>
          <p:nvPr/>
        </p:nvSpPr>
        <p:spPr>
          <a:xfrm>
            <a:off x="0" y="12"/>
            <a:ext cx="10692003" cy="1007999"/>
          </a:xfrm>
          <a:custGeom>
            <a:avLst/>
            <a:gdLst/>
            <a:ahLst/>
            <a:cxnLst/>
            <a:rect l="l" t="t" r="r" b="b"/>
            <a:pathLst>
              <a:path w="10692003" h="1007999">
                <a:moveTo>
                  <a:pt x="0" y="1007999"/>
                </a:moveTo>
                <a:lnTo>
                  <a:pt x="10692003" y="1007999"/>
                </a:lnTo>
                <a:lnTo>
                  <a:pt x="10692003" y="0"/>
                </a:lnTo>
                <a:lnTo>
                  <a:pt x="0" y="0"/>
                </a:lnTo>
                <a:lnTo>
                  <a:pt x="0" y="1007999"/>
                </a:lnTo>
                <a:close/>
              </a:path>
            </a:pathLst>
          </a:custGeom>
          <a:solidFill>
            <a:srgbClr val="2D4778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10" name="object 4"/>
          <p:cNvSpPr txBox="1"/>
          <p:nvPr/>
        </p:nvSpPr>
        <p:spPr>
          <a:xfrm>
            <a:off x="2292350" y="102005"/>
            <a:ext cx="10134600" cy="9353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it-IT" sz="3600" b="1" spc="-150" dirty="0">
                <a:solidFill>
                  <a:srgbClr val="FFFFFF"/>
                </a:solidFill>
                <a:latin typeface="Century Gothic Bold"/>
                <a:ea typeface="MingLiU-ExtB" panose="02020500000000000000" pitchFamily="18" charset="-120"/>
                <a:cs typeface="Arial" panose="020B0604020202020204" pitchFamily="34" charset="0"/>
              </a:rPr>
              <a:t>TAKE HOME MESSAGE</a:t>
            </a:r>
            <a:endParaRPr sz="3600" b="1" spc="-150" dirty="0">
              <a:latin typeface="Century Gothic Bold"/>
              <a:ea typeface="MingLiU-ExtB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11" name="Picture 2" descr="F:\PP fisiokine\mastro_interna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3" t="35634"/>
          <a:stretch/>
        </p:blipFill>
        <p:spPr bwMode="auto">
          <a:xfrm>
            <a:off x="0" y="0"/>
            <a:ext cx="2067827" cy="155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28EB867-3404-2544-9729-7634F9BD0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0075" y="3755874"/>
            <a:ext cx="8152194" cy="3197520"/>
          </a:xfrm>
        </p:spPr>
        <p:txBody>
          <a:bodyPr/>
          <a:lstStyle/>
          <a:p>
            <a:r>
              <a:rPr lang="it-IT" dirty="0"/>
              <a:t>High </a:t>
            </a:r>
            <a:r>
              <a:rPr lang="it-IT" dirty="0" err="1"/>
              <a:t>profile</a:t>
            </a:r>
            <a:r>
              <a:rPr lang="it-IT" dirty="0"/>
              <a:t> and </a:t>
            </a:r>
            <a:r>
              <a:rPr lang="it-IT" dirty="0" err="1"/>
              <a:t>technology</a:t>
            </a:r>
            <a:r>
              <a:rPr lang="it-IT" dirty="0"/>
              <a:t> </a:t>
            </a:r>
            <a:r>
              <a:rPr lang="it-IT" dirty="0" err="1"/>
              <a:t>physioterapy</a:t>
            </a:r>
            <a:r>
              <a:rPr lang="it-IT" dirty="0"/>
              <a:t> can be a business </a:t>
            </a:r>
            <a:r>
              <a:rPr lang="it-IT" dirty="0" err="1"/>
              <a:t>opportunity</a:t>
            </a:r>
            <a:r>
              <a:rPr lang="it-IT" dirty="0"/>
              <a:t> for Thermal companies</a:t>
            </a:r>
          </a:p>
          <a:p>
            <a:r>
              <a:rPr lang="it-IT" dirty="0" err="1"/>
              <a:t>Fisiokine</a:t>
            </a:r>
            <a:r>
              <a:rPr lang="it-IT" dirty="0"/>
              <a:t> can be a partner to </a:t>
            </a:r>
            <a:r>
              <a:rPr lang="it-IT" dirty="0" err="1"/>
              <a:t>develop</a:t>
            </a:r>
            <a:r>
              <a:rPr lang="it-IT" dirty="0"/>
              <a:t> </a:t>
            </a:r>
            <a:r>
              <a:rPr lang="it-IT" dirty="0" err="1"/>
              <a:t>this</a:t>
            </a:r>
            <a:r>
              <a:rPr lang="it-IT" dirty="0"/>
              <a:t> business due to </a:t>
            </a:r>
            <a:r>
              <a:rPr lang="it-IT" dirty="0" err="1"/>
              <a:t>his</a:t>
            </a:r>
            <a:r>
              <a:rPr lang="it-IT" dirty="0"/>
              <a:t> </a:t>
            </a:r>
            <a:r>
              <a:rPr lang="it-IT" dirty="0" err="1"/>
              <a:t>great</a:t>
            </a:r>
            <a:r>
              <a:rPr lang="it-IT" dirty="0"/>
              <a:t> </a:t>
            </a:r>
            <a:r>
              <a:rPr lang="it-IT" dirty="0" err="1"/>
              <a:t>experience</a:t>
            </a:r>
            <a:r>
              <a:rPr lang="it-IT" dirty="0"/>
              <a:t> </a:t>
            </a:r>
          </a:p>
          <a:p>
            <a:endParaRPr lang="it-IT" dirty="0"/>
          </a:p>
          <a:p>
            <a:endParaRPr lang="it-IT" dirty="0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4351A632-94DD-E84A-B972-92F2FD57B23D}"/>
              </a:ext>
            </a:extLst>
          </p:cNvPr>
          <p:cNvGrpSpPr/>
          <p:nvPr/>
        </p:nvGrpSpPr>
        <p:grpSpPr>
          <a:xfrm>
            <a:off x="143157" y="1376992"/>
            <a:ext cx="4034197" cy="1831673"/>
            <a:chOff x="289609" y="1460167"/>
            <a:chExt cx="5315388" cy="2749677"/>
          </a:xfrm>
        </p:grpSpPr>
        <p:sp>
          <p:nvSpPr>
            <p:cNvPr id="13" name="object 4">
              <a:extLst>
                <a:ext uri="{FF2B5EF4-FFF2-40B4-BE49-F238E27FC236}">
                  <a16:creationId xmlns:a16="http://schemas.microsoft.com/office/drawing/2014/main" id="{4CDA3CAE-67C9-2645-8BCF-B84E144EFFE4}"/>
                </a:ext>
              </a:extLst>
            </p:cNvPr>
            <p:cNvSpPr/>
            <p:nvPr/>
          </p:nvSpPr>
          <p:spPr>
            <a:xfrm>
              <a:off x="5234411" y="3752947"/>
              <a:ext cx="370586" cy="44145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 dirty="0">
                <a:latin typeface="Century Gothic Regular"/>
              </a:endParaRPr>
            </a:p>
          </p:txBody>
        </p:sp>
        <p:sp>
          <p:nvSpPr>
            <p:cNvPr id="14" name="object 7">
              <a:extLst>
                <a:ext uri="{FF2B5EF4-FFF2-40B4-BE49-F238E27FC236}">
                  <a16:creationId xmlns:a16="http://schemas.microsoft.com/office/drawing/2014/main" id="{48573626-E7D9-A840-81D2-45B03D03652D}"/>
                </a:ext>
              </a:extLst>
            </p:cNvPr>
            <p:cNvSpPr/>
            <p:nvPr/>
          </p:nvSpPr>
          <p:spPr>
            <a:xfrm>
              <a:off x="1639228" y="2865567"/>
              <a:ext cx="427659" cy="427647"/>
            </a:xfrm>
            <a:custGeom>
              <a:avLst/>
              <a:gdLst/>
              <a:ahLst/>
              <a:cxnLst/>
              <a:rect l="l" t="t" r="r" b="b"/>
              <a:pathLst>
                <a:path w="427659" h="427647">
                  <a:moveTo>
                    <a:pt x="427659" y="212864"/>
                  </a:moveTo>
                  <a:lnTo>
                    <a:pt x="421653" y="264228"/>
                  </a:lnTo>
                  <a:lnTo>
                    <a:pt x="404180" y="311170"/>
                  </a:lnTo>
                  <a:lnTo>
                    <a:pt x="376728" y="352188"/>
                  </a:lnTo>
                  <a:lnTo>
                    <a:pt x="340785" y="385781"/>
                  </a:lnTo>
                  <a:lnTo>
                    <a:pt x="297840" y="410448"/>
                  </a:lnTo>
                  <a:lnTo>
                    <a:pt x="249379" y="424688"/>
                  </a:lnTo>
                  <a:lnTo>
                    <a:pt x="214744" y="427647"/>
                  </a:lnTo>
                  <a:lnTo>
                    <a:pt x="197225" y="427016"/>
                  </a:lnTo>
                  <a:lnTo>
                    <a:pt x="147173" y="417035"/>
                  </a:lnTo>
                  <a:lnTo>
                    <a:pt x="102043" y="396080"/>
                  </a:lnTo>
                  <a:lnTo>
                    <a:pt x="63338" y="365639"/>
                  </a:lnTo>
                  <a:lnTo>
                    <a:pt x="32558" y="327202"/>
                  </a:lnTo>
                  <a:lnTo>
                    <a:pt x="11206" y="282257"/>
                  </a:lnTo>
                  <a:lnTo>
                    <a:pt x="785" y="232294"/>
                  </a:lnTo>
                  <a:lnTo>
                    <a:pt x="0" y="214782"/>
                  </a:lnTo>
                  <a:lnTo>
                    <a:pt x="636" y="197260"/>
                  </a:lnTo>
                  <a:lnTo>
                    <a:pt x="10630" y="147199"/>
                  </a:lnTo>
                  <a:lnTo>
                    <a:pt x="31595" y="102062"/>
                  </a:lnTo>
                  <a:lnTo>
                    <a:pt x="62044" y="63352"/>
                  </a:lnTo>
                  <a:lnTo>
                    <a:pt x="100488" y="32568"/>
                  </a:lnTo>
                  <a:lnTo>
                    <a:pt x="145440" y="11213"/>
                  </a:lnTo>
                  <a:lnTo>
                    <a:pt x="195412" y="787"/>
                  </a:lnTo>
                  <a:lnTo>
                    <a:pt x="212928" y="0"/>
                  </a:lnTo>
                  <a:lnTo>
                    <a:pt x="230448" y="630"/>
                  </a:lnTo>
                  <a:lnTo>
                    <a:pt x="280503" y="10610"/>
                  </a:lnTo>
                  <a:lnTo>
                    <a:pt x="325633" y="31563"/>
                  </a:lnTo>
                  <a:lnTo>
                    <a:pt x="364337" y="62002"/>
                  </a:lnTo>
                  <a:lnTo>
                    <a:pt x="395113" y="100439"/>
                  </a:lnTo>
                  <a:lnTo>
                    <a:pt x="416460" y="145384"/>
                  </a:lnTo>
                  <a:lnTo>
                    <a:pt x="426876" y="195350"/>
                  </a:lnTo>
                  <a:lnTo>
                    <a:pt x="427659" y="212864"/>
                  </a:lnTo>
                </a:path>
              </a:pathLst>
            </a:custGeom>
            <a:ln w="65659">
              <a:solidFill>
                <a:srgbClr val="FFFFFF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 dirty="0">
                <a:latin typeface="Century Gothic Regular"/>
              </a:endParaRPr>
            </a:p>
          </p:txBody>
        </p:sp>
        <p:sp>
          <p:nvSpPr>
            <p:cNvPr id="15" name="object 55">
              <a:extLst>
                <a:ext uri="{FF2B5EF4-FFF2-40B4-BE49-F238E27FC236}">
                  <a16:creationId xmlns:a16="http://schemas.microsoft.com/office/drawing/2014/main" id="{8B50F08A-492E-FA4F-AE43-3493F1851B81}"/>
                </a:ext>
              </a:extLst>
            </p:cNvPr>
            <p:cNvSpPr/>
            <p:nvPr/>
          </p:nvSpPr>
          <p:spPr>
            <a:xfrm>
              <a:off x="3580844" y="2266294"/>
              <a:ext cx="770267" cy="911437"/>
            </a:xfrm>
            <a:custGeom>
              <a:avLst/>
              <a:gdLst/>
              <a:ahLst/>
              <a:cxnLst/>
              <a:rect l="l" t="t" r="r" b="b"/>
              <a:pathLst>
                <a:path w="770267" h="911437">
                  <a:moveTo>
                    <a:pt x="245249" y="0"/>
                  </a:moveTo>
                  <a:lnTo>
                    <a:pt x="205777" y="6036"/>
                  </a:lnTo>
                  <a:lnTo>
                    <a:pt x="174428" y="35700"/>
                  </a:lnTo>
                  <a:lnTo>
                    <a:pt x="155715" y="72789"/>
                  </a:lnTo>
                  <a:lnTo>
                    <a:pt x="136659" y="122949"/>
                  </a:lnTo>
                  <a:lnTo>
                    <a:pt x="117334" y="184621"/>
                  </a:lnTo>
                  <a:lnTo>
                    <a:pt x="97780" y="256394"/>
                  </a:lnTo>
                  <a:lnTo>
                    <a:pt x="88011" y="295301"/>
                  </a:lnTo>
                  <a:lnTo>
                    <a:pt x="78185" y="336261"/>
                  </a:lnTo>
                  <a:lnTo>
                    <a:pt x="68349" y="378929"/>
                  </a:lnTo>
                  <a:lnTo>
                    <a:pt x="58511" y="423110"/>
                  </a:lnTo>
                  <a:lnTo>
                    <a:pt x="48683" y="468610"/>
                  </a:lnTo>
                  <a:lnTo>
                    <a:pt x="38872" y="515233"/>
                  </a:lnTo>
                  <a:lnTo>
                    <a:pt x="29089" y="562785"/>
                  </a:lnTo>
                  <a:lnTo>
                    <a:pt x="19343" y="611071"/>
                  </a:lnTo>
                  <a:lnTo>
                    <a:pt x="9643" y="659895"/>
                  </a:lnTo>
                  <a:lnTo>
                    <a:pt x="0" y="709063"/>
                  </a:lnTo>
                  <a:lnTo>
                    <a:pt x="770267" y="911437"/>
                  </a:lnTo>
                  <a:lnTo>
                    <a:pt x="749693" y="872884"/>
                  </a:lnTo>
                  <a:lnTo>
                    <a:pt x="716934" y="810978"/>
                  </a:lnTo>
                  <a:lnTo>
                    <a:pt x="696217" y="771553"/>
                  </a:lnTo>
                  <a:lnTo>
                    <a:pt x="673219" y="727541"/>
                  </a:lnTo>
                  <a:lnTo>
                    <a:pt x="648398" y="679739"/>
                  </a:lnTo>
                  <a:lnTo>
                    <a:pt x="622212" y="628942"/>
                  </a:lnTo>
                  <a:lnTo>
                    <a:pt x="595120" y="575946"/>
                  </a:lnTo>
                  <a:lnTo>
                    <a:pt x="567580" y="521549"/>
                  </a:lnTo>
                  <a:lnTo>
                    <a:pt x="540050" y="466545"/>
                  </a:lnTo>
                  <a:lnTo>
                    <a:pt x="512988" y="411732"/>
                  </a:lnTo>
                  <a:lnTo>
                    <a:pt x="486853" y="357905"/>
                  </a:lnTo>
                  <a:lnTo>
                    <a:pt x="462102" y="305860"/>
                  </a:lnTo>
                  <a:lnTo>
                    <a:pt x="439128" y="256244"/>
                  </a:lnTo>
                  <a:lnTo>
                    <a:pt x="418588" y="210303"/>
                  </a:lnTo>
                  <a:lnTo>
                    <a:pt x="400741" y="168382"/>
                  </a:lnTo>
                  <a:lnTo>
                    <a:pt x="386112" y="131429"/>
                  </a:lnTo>
                  <a:lnTo>
                    <a:pt x="375158" y="100238"/>
                  </a:lnTo>
                  <a:lnTo>
                    <a:pt x="368229" y="82654"/>
                  </a:lnTo>
                  <a:lnTo>
                    <a:pt x="340541" y="41397"/>
                  </a:lnTo>
                  <a:lnTo>
                    <a:pt x="305979" y="15513"/>
                  </a:lnTo>
                  <a:lnTo>
                    <a:pt x="269016" y="2596"/>
                  </a:lnTo>
                  <a:lnTo>
                    <a:pt x="256935" y="755"/>
                  </a:lnTo>
                  <a:lnTo>
                    <a:pt x="245249" y="0"/>
                  </a:lnTo>
                  <a:close/>
                </a:path>
              </a:pathLst>
            </a:custGeom>
            <a:solidFill>
              <a:srgbClr val="F4F8F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dirty="0">
                <a:latin typeface="Century Gothic Regular"/>
              </a:endParaRPr>
            </a:p>
          </p:txBody>
        </p:sp>
        <p:sp>
          <p:nvSpPr>
            <p:cNvPr id="16" name="object 56">
              <a:extLst>
                <a:ext uri="{FF2B5EF4-FFF2-40B4-BE49-F238E27FC236}">
                  <a16:creationId xmlns:a16="http://schemas.microsoft.com/office/drawing/2014/main" id="{316F181A-0B6B-D643-92A2-D1413939FD00}"/>
                </a:ext>
              </a:extLst>
            </p:cNvPr>
            <p:cNvSpPr/>
            <p:nvPr/>
          </p:nvSpPr>
          <p:spPr>
            <a:xfrm>
              <a:off x="3580837" y="2483234"/>
              <a:ext cx="148345" cy="525678"/>
            </a:xfrm>
            <a:custGeom>
              <a:avLst/>
              <a:gdLst/>
              <a:ahLst/>
              <a:cxnLst/>
              <a:rect l="l" t="t" r="r" b="b"/>
              <a:pathLst>
                <a:path w="148345" h="525678">
                  <a:moveTo>
                    <a:pt x="108280" y="0"/>
                  </a:moveTo>
                  <a:lnTo>
                    <a:pt x="97460" y="40871"/>
                  </a:lnTo>
                  <a:lnTo>
                    <a:pt x="86604" y="84296"/>
                  </a:lnTo>
                  <a:lnTo>
                    <a:pt x="75725" y="130014"/>
                  </a:lnTo>
                  <a:lnTo>
                    <a:pt x="64836" y="177761"/>
                  </a:lnTo>
                  <a:lnTo>
                    <a:pt x="53949" y="227274"/>
                  </a:lnTo>
                  <a:lnTo>
                    <a:pt x="43077" y="278290"/>
                  </a:lnTo>
                  <a:lnTo>
                    <a:pt x="32234" y="330546"/>
                  </a:lnTo>
                  <a:lnTo>
                    <a:pt x="21431" y="383779"/>
                  </a:lnTo>
                  <a:lnTo>
                    <a:pt x="10682" y="437726"/>
                  </a:lnTo>
                  <a:lnTo>
                    <a:pt x="0" y="492124"/>
                  </a:lnTo>
                  <a:lnTo>
                    <a:pt x="127622" y="525678"/>
                  </a:lnTo>
                  <a:lnTo>
                    <a:pt x="127446" y="521903"/>
                  </a:lnTo>
                  <a:lnTo>
                    <a:pt x="127404" y="488126"/>
                  </a:lnTo>
                  <a:lnTo>
                    <a:pt x="130058" y="434509"/>
                  </a:lnTo>
                  <a:lnTo>
                    <a:pt x="135075" y="377935"/>
                  </a:lnTo>
                  <a:lnTo>
                    <a:pt x="140380" y="332124"/>
                  </a:lnTo>
                  <a:lnTo>
                    <a:pt x="143725" y="306730"/>
                  </a:lnTo>
                  <a:lnTo>
                    <a:pt x="146288" y="283963"/>
                  </a:lnTo>
                  <a:lnTo>
                    <a:pt x="147795" y="261268"/>
                  </a:lnTo>
                  <a:lnTo>
                    <a:pt x="148345" y="238763"/>
                  </a:lnTo>
                  <a:lnTo>
                    <a:pt x="148039" y="216567"/>
                  </a:lnTo>
                  <a:lnTo>
                    <a:pt x="145259" y="173573"/>
                  </a:lnTo>
                  <a:lnTo>
                    <a:pt x="140254" y="133233"/>
                  </a:lnTo>
                  <a:lnTo>
                    <a:pt x="130323" y="79774"/>
                  </a:lnTo>
                  <a:lnTo>
                    <a:pt x="119884" y="37617"/>
                  </a:lnTo>
                  <a:lnTo>
                    <a:pt x="109841" y="4515"/>
                  </a:lnTo>
                  <a:lnTo>
                    <a:pt x="108280" y="0"/>
                  </a:lnTo>
                  <a:close/>
                </a:path>
              </a:pathLst>
            </a:custGeom>
            <a:solidFill>
              <a:srgbClr val="2C4779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dirty="0">
                <a:latin typeface="Century Gothic Regular"/>
              </a:endParaRPr>
            </a:p>
          </p:txBody>
        </p:sp>
        <p:sp>
          <p:nvSpPr>
            <p:cNvPr id="17" name="object 57">
              <a:extLst>
                <a:ext uri="{FF2B5EF4-FFF2-40B4-BE49-F238E27FC236}">
                  <a16:creationId xmlns:a16="http://schemas.microsoft.com/office/drawing/2014/main" id="{1797B504-96D9-EA42-B2CC-5A698FA0432A}"/>
                </a:ext>
              </a:extLst>
            </p:cNvPr>
            <p:cNvSpPr/>
            <p:nvPr/>
          </p:nvSpPr>
          <p:spPr>
            <a:xfrm>
              <a:off x="3580844" y="2267002"/>
              <a:ext cx="770267" cy="910729"/>
            </a:xfrm>
            <a:custGeom>
              <a:avLst/>
              <a:gdLst/>
              <a:ahLst/>
              <a:cxnLst/>
              <a:rect l="l" t="t" r="r" b="b"/>
              <a:pathLst>
                <a:path w="770267" h="910729">
                  <a:moveTo>
                    <a:pt x="24716" y="583711"/>
                  </a:moveTo>
                  <a:lnTo>
                    <a:pt x="17261" y="620814"/>
                  </a:lnTo>
                  <a:lnTo>
                    <a:pt x="9786" y="658476"/>
                  </a:lnTo>
                  <a:lnTo>
                    <a:pt x="0" y="708355"/>
                  </a:lnTo>
                  <a:lnTo>
                    <a:pt x="770267" y="910729"/>
                  </a:lnTo>
                  <a:lnTo>
                    <a:pt x="749687" y="872160"/>
                  </a:lnTo>
                  <a:lnTo>
                    <a:pt x="716909" y="810198"/>
                  </a:lnTo>
                  <a:lnTo>
                    <a:pt x="696173" y="770720"/>
                  </a:lnTo>
                  <a:lnTo>
                    <a:pt x="673149" y="726635"/>
                  </a:lnTo>
                  <a:lnTo>
                    <a:pt x="648294" y="678735"/>
                  </a:lnTo>
                  <a:lnTo>
                    <a:pt x="644684" y="671727"/>
                  </a:lnTo>
                  <a:lnTo>
                    <a:pt x="297197" y="671727"/>
                  </a:lnTo>
                  <a:lnTo>
                    <a:pt x="252789" y="668331"/>
                  </a:lnTo>
                  <a:lnTo>
                    <a:pt x="202808" y="656593"/>
                  </a:lnTo>
                  <a:lnTo>
                    <a:pt x="147783" y="637752"/>
                  </a:lnTo>
                  <a:lnTo>
                    <a:pt x="88243" y="613046"/>
                  </a:lnTo>
                  <a:lnTo>
                    <a:pt x="56945" y="598880"/>
                  </a:lnTo>
                  <a:lnTo>
                    <a:pt x="24716" y="583711"/>
                  </a:lnTo>
                  <a:close/>
                </a:path>
                <a:path w="770267" h="910729">
                  <a:moveTo>
                    <a:pt x="255651" y="0"/>
                  </a:moveTo>
                  <a:lnTo>
                    <a:pt x="273989" y="33727"/>
                  </a:lnTo>
                  <a:lnTo>
                    <a:pt x="293440" y="72042"/>
                  </a:lnTo>
                  <a:lnTo>
                    <a:pt x="316826" y="121510"/>
                  </a:lnTo>
                  <a:lnTo>
                    <a:pt x="341957" y="179768"/>
                  </a:lnTo>
                  <a:lnTo>
                    <a:pt x="366643" y="244456"/>
                  </a:lnTo>
                  <a:lnTo>
                    <a:pt x="388696" y="313213"/>
                  </a:lnTo>
                  <a:lnTo>
                    <a:pt x="405925" y="383676"/>
                  </a:lnTo>
                  <a:lnTo>
                    <a:pt x="416142" y="453486"/>
                  </a:lnTo>
                  <a:lnTo>
                    <a:pt x="417936" y="487408"/>
                  </a:lnTo>
                  <a:lnTo>
                    <a:pt x="417156" y="520280"/>
                  </a:lnTo>
                  <a:lnTo>
                    <a:pt x="408537" y="577152"/>
                  </a:lnTo>
                  <a:lnTo>
                    <a:pt x="391703" y="619495"/>
                  </a:lnTo>
                  <a:lnTo>
                    <a:pt x="352205" y="658476"/>
                  </a:lnTo>
                  <a:lnTo>
                    <a:pt x="297197" y="671727"/>
                  </a:lnTo>
                  <a:lnTo>
                    <a:pt x="644684" y="671727"/>
                  </a:lnTo>
                  <a:lnTo>
                    <a:pt x="622065" y="627813"/>
                  </a:lnTo>
                  <a:lnTo>
                    <a:pt x="594918" y="574661"/>
                  </a:lnTo>
                  <a:lnTo>
                    <a:pt x="567311" y="520073"/>
                  </a:lnTo>
                  <a:lnTo>
                    <a:pt x="539701" y="464841"/>
                  </a:lnTo>
                  <a:lnTo>
                    <a:pt x="512544" y="409757"/>
                  </a:lnTo>
                  <a:lnTo>
                    <a:pt x="486299" y="355614"/>
                  </a:lnTo>
                  <a:lnTo>
                    <a:pt x="461421" y="303206"/>
                  </a:lnTo>
                  <a:lnTo>
                    <a:pt x="438367" y="253324"/>
                  </a:lnTo>
                  <a:lnTo>
                    <a:pt x="417596" y="206761"/>
                  </a:lnTo>
                  <a:lnTo>
                    <a:pt x="399563" y="164311"/>
                  </a:lnTo>
                  <a:lnTo>
                    <a:pt x="384726" y="126765"/>
                  </a:lnTo>
                  <a:lnTo>
                    <a:pt x="373542" y="94917"/>
                  </a:lnTo>
                  <a:lnTo>
                    <a:pt x="367029" y="79388"/>
                  </a:lnTo>
                  <a:lnTo>
                    <a:pt x="341915" y="42173"/>
                  </a:lnTo>
                  <a:lnTo>
                    <a:pt x="311015" y="17626"/>
                  </a:lnTo>
                  <a:lnTo>
                    <a:pt x="266538" y="1505"/>
                  </a:lnTo>
                  <a:lnTo>
                    <a:pt x="255651" y="0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dirty="0">
                <a:latin typeface="Century Gothic Regular"/>
              </a:endParaRPr>
            </a:p>
          </p:txBody>
        </p:sp>
        <p:sp>
          <p:nvSpPr>
            <p:cNvPr id="18" name="object 58">
              <a:extLst>
                <a:ext uri="{FF2B5EF4-FFF2-40B4-BE49-F238E27FC236}">
                  <a16:creationId xmlns:a16="http://schemas.microsoft.com/office/drawing/2014/main" id="{F1B274AE-69D6-3A48-83F9-794762817575}"/>
                </a:ext>
              </a:extLst>
            </p:cNvPr>
            <p:cNvSpPr/>
            <p:nvPr/>
          </p:nvSpPr>
          <p:spPr>
            <a:xfrm>
              <a:off x="1495075" y="2120569"/>
              <a:ext cx="261925" cy="631404"/>
            </a:xfrm>
            <a:custGeom>
              <a:avLst/>
              <a:gdLst/>
              <a:ahLst/>
              <a:cxnLst/>
              <a:rect l="l" t="t" r="r" b="b"/>
              <a:pathLst>
                <a:path w="261925" h="631404">
                  <a:moveTo>
                    <a:pt x="195059" y="0"/>
                  </a:moveTo>
                  <a:lnTo>
                    <a:pt x="140322" y="79904"/>
                  </a:lnTo>
                  <a:lnTo>
                    <a:pt x="98048" y="142215"/>
                  </a:lnTo>
                  <a:lnTo>
                    <a:pt x="69471" y="184769"/>
                  </a:lnTo>
                  <a:lnTo>
                    <a:pt x="43222" y="224395"/>
                  </a:lnTo>
                  <a:lnTo>
                    <a:pt x="21955" y="257294"/>
                  </a:lnTo>
                  <a:lnTo>
                    <a:pt x="2964" y="290796"/>
                  </a:lnTo>
                  <a:lnTo>
                    <a:pt x="3152" y="294159"/>
                  </a:lnTo>
                  <a:lnTo>
                    <a:pt x="2966" y="299728"/>
                  </a:lnTo>
                  <a:lnTo>
                    <a:pt x="2512" y="307304"/>
                  </a:lnTo>
                  <a:lnTo>
                    <a:pt x="1898" y="316693"/>
                  </a:lnTo>
                  <a:lnTo>
                    <a:pt x="1232" y="327696"/>
                  </a:lnTo>
                  <a:lnTo>
                    <a:pt x="622" y="340119"/>
                  </a:lnTo>
                  <a:lnTo>
                    <a:pt x="175" y="353763"/>
                  </a:lnTo>
                  <a:lnTo>
                    <a:pt x="0" y="368433"/>
                  </a:lnTo>
                  <a:lnTo>
                    <a:pt x="202" y="383932"/>
                  </a:lnTo>
                  <a:lnTo>
                    <a:pt x="4159" y="433438"/>
                  </a:lnTo>
                  <a:lnTo>
                    <a:pt x="14026" y="479932"/>
                  </a:lnTo>
                  <a:lnTo>
                    <a:pt x="27265" y="518687"/>
                  </a:lnTo>
                  <a:lnTo>
                    <a:pt x="50096" y="553561"/>
                  </a:lnTo>
                  <a:lnTo>
                    <a:pt x="95771" y="607199"/>
                  </a:lnTo>
                  <a:lnTo>
                    <a:pt x="132066" y="630284"/>
                  </a:lnTo>
                  <a:lnTo>
                    <a:pt x="139343" y="631404"/>
                  </a:lnTo>
                  <a:lnTo>
                    <a:pt x="146150" y="629979"/>
                  </a:lnTo>
                  <a:lnTo>
                    <a:pt x="171175" y="591999"/>
                  </a:lnTo>
                  <a:lnTo>
                    <a:pt x="184110" y="548856"/>
                  </a:lnTo>
                  <a:lnTo>
                    <a:pt x="198655" y="485965"/>
                  </a:lnTo>
                  <a:lnTo>
                    <a:pt x="206843" y="446259"/>
                  </a:lnTo>
                  <a:lnTo>
                    <a:pt x="215908" y="400064"/>
                  </a:lnTo>
                  <a:lnTo>
                    <a:pt x="225674" y="348619"/>
                  </a:lnTo>
                  <a:lnTo>
                    <a:pt x="236566" y="290001"/>
                  </a:lnTo>
                  <a:lnTo>
                    <a:pt x="248636" y="224241"/>
                  </a:lnTo>
                  <a:lnTo>
                    <a:pt x="261925" y="151460"/>
                  </a:lnTo>
                  <a:lnTo>
                    <a:pt x="1950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dirty="0">
                <a:latin typeface="Century Gothic Regular"/>
              </a:endParaRPr>
            </a:p>
          </p:txBody>
        </p:sp>
        <p:sp>
          <p:nvSpPr>
            <p:cNvPr id="19" name="object 59">
              <a:extLst>
                <a:ext uri="{FF2B5EF4-FFF2-40B4-BE49-F238E27FC236}">
                  <a16:creationId xmlns:a16="http://schemas.microsoft.com/office/drawing/2014/main" id="{BE74F53A-9330-7446-99E3-503968D24708}"/>
                </a:ext>
              </a:extLst>
            </p:cNvPr>
            <p:cNvSpPr/>
            <p:nvPr/>
          </p:nvSpPr>
          <p:spPr>
            <a:xfrm>
              <a:off x="1494645" y="2120561"/>
              <a:ext cx="216613" cy="425259"/>
            </a:xfrm>
            <a:custGeom>
              <a:avLst/>
              <a:gdLst/>
              <a:ahLst/>
              <a:cxnLst/>
              <a:rect l="l" t="t" r="r" b="b"/>
              <a:pathLst>
                <a:path w="216613" h="425259">
                  <a:moveTo>
                    <a:pt x="195493" y="0"/>
                  </a:moveTo>
                  <a:lnTo>
                    <a:pt x="153519" y="61258"/>
                  </a:lnTo>
                  <a:lnTo>
                    <a:pt x="98502" y="142445"/>
                  </a:lnTo>
                  <a:lnTo>
                    <a:pt x="69941" y="185163"/>
                  </a:lnTo>
                  <a:lnTo>
                    <a:pt x="43813" y="224864"/>
                  </a:lnTo>
                  <a:lnTo>
                    <a:pt x="22473" y="258221"/>
                  </a:lnTo>
                  <a:lnTo>
                    <a:pt x="3563" y="292597"/>
                  </a:lnTo>
                  <a:lnTo>
                    <a:pt x="3473" y="298054"/>
                  </a:lnTo>
                  <a:lnTo>
                    <a:pt x="3003" y="306063"/>
                  </a:lnTo>
                  <a:lnTo>
                    <a:pt x="206" y="357494"/>
                  </a:lnTo>
                  <a:lnTo>
                    <a:pt x="0" y="373669"/>
                  </a:lnTo>
                  <a:lnTo>
                    <a:pt x="279" y="390559"/>
                  </a:lnTo>
                  <a:lnTo>
                    <a:pt x="1188" y="407858"/>
                  </a:lnTo>
                  <a:lnTo>
                    <a:pt x="2872" y="425259"/>
                  </a:lnTo>
                  <a:lnTo>
                    <a:pt x="216613" y="47815"/>
                  </a:lnTo>
                  <a:lnTo>
                    <a:pt x="195493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dirty="0">
                <a:latin typeface="Century Gothic Regular"/>
              </a:endParaRPr>
            </a:p>
          </p:txBody>
        </p:sp>
        <p:sp>
          <p:nvSpPr>
            <p:cNvPr id="20" name="object 60">
              <a:extLst>
                <a:ext uri="{FF2B5EF4-FFF2-40B4-BE49-F238E27FC236}">
                  <a16:creationId xmlns:a16="http://schemas.microsoft.com/office/drawing/2014/main" id="{ABB50B62-3A39-3941-BBE9-C13868B41D90}"/>
                </a:ext>
              </a:extLst>
            </p:cNvPr>
            <p:cNvSpPr/>
            <p:nvPr/>
          </p:nvSpPr>
          <p:spPr>
            <a:xfrm>
              <a:off x="836267" y="2466612"/>
              <a:ext cx="4737455" cy="1743232"/>
            </a:xfrm>
            <a:custGeom>
              <a:avLst/>
              <a:gdLst/>
              <a:ahLst/>
              <a:cxnLst/>
              <a:rect l="l" t="t" r="r" b="b"/>
              <a:pathLst>
                <a:path w="4737455" h="1743232">
                  <a:moveTo>
                    <a:pt x="259155" y="0"/>
                  </a:moveTo>
                  <a:lnTo>
                    <a:pt x="195011" y="3076"/>
                  </a:lnTo>
                  <a:lnTo>
                    <a:pt x="142914" y="10292"/>
                  </a:lnTo>
                  <a:lnTo>
                    <a:pt x="101436" y="21090"/>
                  </a:lnTo>
                  <a:lnTo>
                    <a:pt x="56003" y="42781"/>
                  </a:lnTo>
                  <a:lnTo>
                    <a:pt x="26427" y="69390"/>
                  </a:lnTo>
                  <a:lnTo>
                    <a:pt x="3327" y="109261"/>
                  </a:lnTo>
                  <a:lnTo>
                    <a:pt x="0" y="131032"/>
                  </a:lnTo>
                  <a:lnTo>
                    <a:pt x="1880" y="142657"/>
                  </a:lnTo>
                  <a:lnTo>
                    <a:pt x="18607" y="179039"/>
                  </a:lnTo>
                  <a:lnTo>
                    <a:pt x="46544" y="215147"/>
                  </a:lnTo>
                  <a:lnTo>
                    <a:pt x="78730" y="247720"/>
                  </a:lnTo>
                  <a:lnTo>
                    <a:pt x="108202" y="273496"/>
                  </a:lnTo>
                  <a:lnTo>
                    <a:pt x="132384" y="292497"/>
                  </a:lnTo>
                  <a:lnTo>
                    <a:pt x="509279" y="590339"/>
                  </a:lnTo>
                  <a:lnTo>
                    <a:pt x="563461" y="631876"/>
                  </a:lnTo>
                  <a:lnTo>
                    <a:pt x="612227" y="668472"/>
                  </a:lnTo>
                  <a:lnTo>
                    <a:pt x="656283" y="700582"/>
                  </a:lnTo>
                  <a:lnTo>
                    <a:pt x="696338" y="728666"/>
                  </a:lnTo>
                  <a:lnTo>
                    <a:pt x="733097" y="753180"/>
                  </a:lnTo>
                  <a:lnTo>
                    <a:pt x="767268" y="774582"/>
                  </a:lnTo>
                  <a:lnTo>
                    <a:pt x="830673" y="809882"/>
                  </a:lnTo>
                  <a:lnTo>
                    <a:pt x="892207" y="838226"/>
                  </a:lnTo>
                  <a:lnTo>
                    <a:pt x="957528" y="863275"/>
                  </a:lnTo>
                  <a:lnTo>
                    <a:pt x="1074978" y="902681"/>
                  </a:lnTo>
                  <a:lnTo>
                    <a:pt x="1134690" y="921201"/>
                  </a:lnTo>
                  <a:lnTo>
                    <a:pt x="1222188" y="946922"/>
                  </a:lnTo>
                  <a:lnTo>
                    <a:pt x="1789312" y="1105497"/>
                  </a:lnTo>
                  <a:lnTo>
                    <a:pt x="4018937" y="1695243"/>
                  </a:lnTo>
                  <a:lnTo>
                    <a:pt x="4087418" y="1711049"/>
                  </a:lnTo>
                  <a:lnTo>
                    <a:pt x="4140880" y="1721743"/>
                  </a:lnTo>
                  <a:lnTo>
                    <a:pt x="4193089" y="1730269"/>
                  </a:lnTo>
                  <a:lnTo>
                    <a:pt x="4243886" y="1736653"/>
                  </a:lnTo>
                  <a:lnTo>
                    <a:pt x="4293112" y="1740923"/>
                  </a:lnTo>
                  <a:lnTo>
                    <a:pt x="4340609" y="1743107"/>
                  </a:lnTo>
                  <a:lnTo>
                    <a:pt x="4386217" y="1743232"/>
                  </a:lnTo>
                  <a:lnTo>
                    <a:pt x="4429778" y="1741326"/>
                  </a:lnTo>
                  <a:lnTo>
                    <a:pt x="4471132" y="1737415"/>
                  </a:lnTo>
                  <a:lnTo>
                    <a:pt x="4510121" y="1731529"/>
                  </a:lnTo>
                  <a:lnTo>
                    <a:pt x="4580369" y="1713937"/>
                  </a:lnTo>
                  <a:lnTo>
                    <a:pt x="4639248" y="1688769"/>
                  </a:lnTo>
                  <a:lnTo>
                    <a:pt x="4685489" y="1656247"/>
                  </a:lnTo>
                  <a:lnTo>
                    <a:pt x="4717820" y="1616590"/>
                  </a:lnTo>
                  <a:lnTo>
                    <a:pt x="4734970" y="1570019"/>
                  </a:lnTo>
                  <a:lnTo>
                    <a:pt x="4737455" y="1544209"/>
                  </a:lnTo>
                  <a:lnTo>
                    <a:pt x="4735522" y="1516367"/>
                  </a:lnTo>
                  <a:lnTo>
                    <a:pt x="4718636" y="1454240"/>
                  </a:lnTo>
                  <a:lnTo>
                    <a:pt x="4686287" y="1385297"/>
                  </a:lnTo>
                  <a:lnTo>
                    <a:pt x="4665026" y="1348934"/>
                  </a:lnTo>
                  <a:lnTo>
                    <a:pt x="4640753" y="1311665"/>
                  </a:lnTo>
                  <a:lnTo>
                    <a:pt x="4613752" y="1273755"/>
                  </a:lnTo>
                  <a:lnTo>
                    <a:pt x="4584308" y="1235471"/>
                  </a:lnTo>
                  <a:lnTo>
                    <a:pt x="4552706" y="1197078"/>
                  </a:lnTo>
                  <a:lnTo>
                    <a:pt x="4519230" y="1158843"/>
                  </a:lnTo>
                  <a:lnTo>
                    <a:pt x="4484165" y="1121030"/>
                  </a:lnTo>
                  <a:lnTo>
                    <a:pt x="4447795" y="1083907"/>
                  </a:lnTo>
                  <a:lnTo>
                    <a:pt x="4410405" y="1047738"/>
                  </a:lnTo>
                  <a:lnTo>
                    <a:pt x="4372279" y="1012791"/>
                  </a:lnTo>
                  <a:lnTo>
                    <a:pt x="4333702" y="979330"/>
                  </a:lnTo>
                  <a:lnTo>
                    <a:pt x="4294958" y="947622"/>
                  </a:lnTo>
                  <a:lnTo>
                    <a:pt x="4256332" y="917933"/>
                  </a:lnTo>
                  <a:lnTo>
                    <a:pt x="4218109" y="890528"/>
                  </a:lnTo>
                  <a:lnTo>
                    <a:pt x="4180572" y="865673"/>
                  </a:lnTo>
                  <a:lnTo>
                    <a:pt x="4140391" y="842209"/>
                  </a:lnTo>
                  <a:lnTo>
                    <a:pt x="4094333" y="818829"/>
                  </a:lnTo>
                  <a:lnTo>
                    <a:pt x="4042838" y="795569"/>
                  </a:lnTo>
                  <a:lnTo>
                    <a:pt x="3986347" y="772465"/>
                  </a:lnTo>
                  <a:lnTo>
                    <a:pt x="3925301" y="749554"/>
                  </a:lnTo>
                  <a:lnTo>
                    <a:pt x="3860140" y="726872"/>
                  </a:lnTo>
                  <a:lnTo>
                    <a:pt x="3791304" y="704454"/>
                  </a:lnTo>
                  <a:lnTo>
                    <a:pt x="3719235" y="682337"/>
                  </a:lnTo>
                  <a:lnTo>
                    <a:pt x="3644373" y="660557"/>
                  </a:lnTo>
                  <a:lnTo>
                    <a:pt x="3567158" y="639150"/>
                  </a:lnTo>
                  <a:lnTo>
                    <a:pt x="3488030" y="618152"/>
                  </a:lnTo>
                  <a:lnTo>
                    <a:pt x="3325802" y="577529"/>
                  </a:lnTo>
                  <a:lnTo>
                    <a:pt x="3079131" y="520565"/>
                  </a:lnTo>
                  <a:lnTo>
                    <a:pt x="1250593" y="149708"/>
                  </a:lnTo>
                  <a:lnTo>
                    <a:pt x="752319" y="57386"/>
                  </a:lnTo>
                  <a:lnTo>
                    <a:pt x="651093" y="40179"/>
                  </a:lnTo>
                  <a:lnTo>
                    <a:pt x="562437" y="26053"/>
                  </a:lnTo>
                  <a:lnTo>
                    <a:pt x="487966" y="15371"/>
                  </a:lnTo>
                  <a:lnTo>
                    <a:pt x="429297" y="8500"/>
                  </a:lnTo>
                  <a:lnTo>
                    <a:pt x="381084" y="4368"/>
                  </a:lnTo>
                  <a:lnTo>
                    <a:pt x="336774" y="1621"/>
                  </a:lnTo>
                  <a:lnTo>
                    <a:pt x="296191" y="188"/>
                  </a:lnTo>
                  <a:lnTo>
                    <a:pt x="259155" y="0"/>
                  </a:lnTo>
                  <a:close/>
                </a:path>
              </a:pathLst>
            </a:custGeom>
            <a:solidFill>
              <a:srgbClr val="F4F8F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dirty="0">
                <a:latin typeface="Century Gothic Regular"/>
              </a:endParaRPr>
            </a:p>
          </p:txBody>
        </p:sp>
        <p:sp>
          <p:nvSpPr>
            <p:cNvPr id="21" name="object 61">
              <a:extLst>
                <a:ext uri="{FF2B5EF4-FFF2-40B4-BE49-F238E27FC236}">
                  <a16:creationId xmlns:a16="http://schemas.microsoft.com/office/drawing/2014/main" id="{859E80F9-95E8-2544-97FD-5B9CCD51ACF2}"/>
                </a:ext>
              </a:extLst>
            </p:cNvPr>
            <p:cNvSpPr/>
            <p:nvPr/>
          </p:nvSpPr>
          <p:spPr>
            <a:xfrm>
              <a:off x="5013402" y="3627670"/>
              <a:ext cx="401218" cy="191658"/>
            </a:xfrm>
            <a:custGeom>
              <a:avLst/>
              <a:gdLst/>
              <a:ahLst/>
              <a:cxnLst/>
              <a:rect l="l" t="t" r="r" b="b"/>
              <a:pathLst>
                <a:path w="401218" h="191658">
                  <a:moveTo>
                    <a:pt x="31381" y="55651"/>
                  </a:moveTo>
                  <a:lnTo>
                    <a:pt x="0" y="163118"/>
                  </a:lnTo>
                  <a:lnTo>
                    <a:pt x="94496" y="181098"/>
                  </a:lnTo>
                  <a:lnTo>
                    <a:pt x="143243" y="188534"/>
                  </a:lnTo>
                  <a:lnTo>
                    <a:pt x="183397" y="191658"/>
                  </a:lnTo>
                  <a:lnTo>
                    <a:pt x="201005" y="191422"/>
                  </a:lnTo>
                  <a:lnTo>
                    <a:pt x="247558" y="182661"/>
                  </a:lnTo>
                  <a:lnTo>
                    <a:pt x="291029" y="160303"/>
                  </a:lnTo>
                  <a:lnTo>
                    <a:pt x="322308" y="136884"/>
                  </a:lnTo>
                  <a:lnTo>
                    <a:pt x="358235" y="105981"/>
                  </a:lnTo>
                  <a:lnTo>
                    <a:pt x="385219" y="81597"/>
                  </a:lnTo>
                  <a:lnTo>
                    <a:pt x="147226" y="81597"/>
                  </a:lnTo>
                  <a:lnTo>
                    <a:pt x="135631" y="81236"/>
                  </a:lnTo>
                  <a:lnTo>
                    <a:pt x="97774" y="74877"/>
                  </a:lnTo>
                  <a:lnTo>
                    <a:pt x="67633" y="66661"/>
                  </a:lnTo>
                  <a:lnTo>
                    <a:pt x="31381" y="55651"/>
                  </a:lnTo>
                  <a:close/>
                </a:path>
                <a:path w="401218" h="191658">
                  <a:moveTo>
                    <a:pt x="343979" y="0"/>
                  </a:moveTo>
                  <a:lnTo>
                    <a:pt x="274269" y="37150"/>
                  </a:lnTo>
                  <a:lnTo>
                    <a:pt x="238132" y="55226"/>
                  </a:lnTo>
                  <a:lnTo>
                    <a:pt x="194741" y="73138"/>
                  </a:lnTo>
                  <a:lnTo>
                    <a:pt x="147226" y="81597"/>
                  </a:lnTo>
                  <a:lnTo>
                    <a:pt x="385219" y="81597"/>
                  </a:lnTo>
                  <a:lnTo>
                    <a:pt x="401218" y="67017"/>
                  </a:lnTo>
                  <a:lnTo>
                    <a:pt x="343979" y="0"/>
                  </a:lnTo>
                  <a:close/>
                </a:path>
              </a:pathLst>
            </a:custGeom>
            <a:solidFill>
              <a:srgbClr val="414042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dirty="0">
                <a:latin typeface="Century Gothic Regular"/>
              </a:endParaRPr>
            </a:p>
          </p:txBody>
        </p:sp>
        <p:sp>
          <p:nvSpPr>
            <p:cNvPr id="22" name="object 62">
              <a:extLst>
                <a:ext uri="{FF2B5EF4-FFF2-40B4-BE49-F238E27FC236}">
                  <a16:creationId xmlns:a16="http://schemas.microsoft.com/office/drawing/2014/main" id="{0BD048C5-4177-A343-BB69-78256AB40B66}"/>
                </a:ext>
              </a:extLst>
            </p:cNvPr>
            <p:cNvSpPr/>
            <p:nvPr/>
          </p:nvSpPr>
          <p:spPr>
            <a:xfrm>
              <a:off x="825076" y="2466607"/>
              <a:ext cx="4748650" cy="1743198"/>
            </a:xfrm>
            <a:custGeom>
              <a:avLst/>
              <a:gdLst/>
              <a:ahLst/>
              <a:cxnLst/>
              <a:rect l="l" t="t" r="r" b="b"/>
              <a:pathLst>
                <a:path w="4748650" h="1743198">
                  <a:moveTo>
                    <a:pt x="270343" y="0"/>
                  </a:moveTo>
                  <a:lnTo>
                    <a:pt x="206199" y="3075"/>
                  </a:lnTo>
                  <a:lnTo>
                    <a:pt x="154102" y="10290"/>
                  </a:lnTo>
                  <a:lnTo>
                    <a:pt x="112623" y="21086"/>
                  </a:lnTo>
                  <a:lnTo>
                    <a:pt x="67188" y="42776"/>
                  </a:lnTo>
                  <a:lnTo>
                    <a:pt x="37611" y="69386"/>
                  </a:lnTo>
                  <a:lnTo>
                    <a:pt x="14509" y="109263"/>
                  </a:lnTo>
                  <a:lnTo>
                    <a:pt x="459" y="150645"/>
                  </a:lnTo>
                  <a:lnTo>
                    <a:pt x="0" y="157353"/>
                  </a:lnTo>
                  <a:lnTo>
                    <a:pt x="556" y="163885"/>
                  </a:lnTo>
                  <a:lnTo>
                    <a:pt x="21821" y="198146"/>
                  </a:lnTo>
                  <a:lnTo>
                    <a:pt x="52889" y="225084"/>
                  </a:lnTo>
                  <a:lnTo>
                    <a:pt x="143566" y="292498"/>
                  </a:lnTo>
                  <a:lnTo>
                    <a:pt x="183689" y="323965"/>
                  </a:lnTo>
                  <a:lnTo>
                    <a:pt x="248836" y="374109"/>
                  </a:lnTo>
                  <a:lnTo>
                    <a:pt x="337781" y="441094"/>
                  </a:lnTo>
                  <a:lnTo>
                    <a:pt x="389323" y="479163"/>
                  </a:lnTo>
                  <a:lnTo>
                    <a:pt x="444588" y="519356"/>
                  </a:lnTo>
                  <a:lnTo>
                    <a:pt x="502837" y="560976"/>
                  </a:lnTo>
                  <a:lnTo>
                    <a:pt x="563326" y="603329"/>
                  </a:lnTo>
                  <a:lnTo>
                    <a:pt x="625314" y="645718"/>
                  </a:lnTo>
                  <a:lnTo>
                    <a:pt x="688059" y="687448"/>
                  </a:lnTo>
                  <a:lnTo>
                    <a:pt x="750819" y="727824"/>
                  </a:lnTo>
                  <a:lnTo>
                    <a:pt x="812854" y="766150"/>
                  </a:lnTo>
                  <a:lnTo>
                    <a:pt x="873420" y="801730"/>
                  </a:lnTo>
                  <a:lnTo>
                    <a:pt x="931777" y="833869"/>
                  </a:lnTo>
                  <a:lnTo>
                    <a:pt x="987183" y="861871"/>
                  </a:lnTo>
                  <a:lnTo>
                    <a:pt x="1038895" y="885041"/>
                  </a:lnTo>
                  <a:lnTo>
                    <a:pt x="1086173" y="902682"/>
                  </a:lnTo>
                  <a:lnTo>
                    <a:pt x="1145884" y="921202"/>
                  </a:lnTo>
                  <a:lnTo>
                    <a:pt x="1233380" y="946923"/>
                  </a:lnTo>
                  <a:lnTo>
                    <a:pt x="1800502" y="1105498"/>
                  </a:lnTo>
                  <a:lnTo>
                    <a:pt x="4030133" y="1695245"/>
                  </a:lnTo>
                  <a:lnTo>
                    <a:pt x="4098613" y="1711050"/>
                  </a:lnTo>
                  <a:lnTo>
                    <a:pt x="4152073" y="1721744"/>
                  </a:lnTo>
                  <a:lnTo>
                    <a:pt x="4204281" y="1730269"/>
                  </a:lnTo>
                  <a:lnTo>
                    <a:pt x="4255077" y="1736650"/>
                  </a:lnTo>
                  <a:lnTo>
                    <a:pt x="4304302" y="1740914"/>
                  </a:lnTo>
                  <a:lnTo>
                    <a:pt x="4351799" y="1743088"/>
                  </a:lnTo>
                  <a:lnTo>
                    <a:pt x="4397406" y="1743198"/>
                  </a:lnTo>
                  <a:lnTo>
                    <a:pt x="4440967" y="1741270"/>
                  </a:lnTo>
                  <a:lnTo>
                    <a:pt x="4482322" y="1737332"/>
                  </a:lnTo>
                  <a:lnTo>
                    <a:pt x="4521311" y="1731410"/>
                  </a:lnTo>
                  <a:lnTo>
                    <a:pt x="4591560" y="1713719"/>
                  </a:lnTo>
                  <a:lnTo>
                    <a:pt x="4650440" y="1688409"/>
                  </a:lnTo>
                  <a:lnTo>
                    <a:pt x="4696683" y="1655693"/>
                  </a:lnTo>
                  <a:lnTo>
                    <a:pt x="4729015" y="1615783"/>
                  </a:lnTo>
                  <a:lnTo>
                    <a:pt x="4746165" y="1568891"/>
                  </a:lnTo>
                  <a:lnTo>
                    <a:pt x="4748650" y="1542893"/>
                  </a:lnTo>
                  <a:lnTo>
                    <a:pt x="4748370" y="1532554"/>
                  </a:lnTo>
                  <a:lnTo>
                    <a:pt x="4741427" y="1490568"/>
                  </a:lnTo>
                  <a:lnTo>
                    <a:pt x="4312813" y="1490568"/>
                  </a:lnTo>
                  <a:lnTo>
                    <a:pt x="4252925" y="1490524"/>
                  </a:lnTo>
                  <a:lnTo>
                    <a:pt x="4188297" y="1487267"/>
                  </a:lnTo>
                  <a:lnTo>
                    <a:pt x="4118852" y="1480384"/>
                  </a:lnTo>
                  <a:lnTo>
                    <a:pt x="4044510" y="1469460"/>
                  </a:lnTo>
                  <a:lnTo>
                    <a:pt x="3965193" y="1454082"/>
                  </a:lnTo>
                  <a:lnTo>
                    <a:pt x="3880821" y="1433834"/>
                  </a:lnTo>
                  <a:lnTo>
                    <a:pt x="2222053" y="984234"/>
                  </a:lnTo>
                  <a:lnTo>
                    <a:pt x="1656435" y="822618"/>
                  </a:lnTo>
                  <a:lnTo>
                    <a:pt x="1332883" y="725651"/>
                  </a:lnTo>
                  <a:lnTo>
                    <a:pt x="1195680" y="682517"/>
                  </a:lnTo>
                  <a:lnTo>
                    <a:pt x="1078643" y="643888"/>
                  </a:lnTo>
                  <a:lnTo>
                    <a:pt x="984611" y="610472"/>
                  </a:lnTo>
                  <a:lnTo>
                    <a:pt x="916422" y="582972"/>
                  </a:lnTo>
                  <a:lnTo>
                    <a:pt x="876915" y="562094"/>
                  </a:lnTo>
                  <a:lnTo>
                    <a:pt x="776086" y="485420"/>
                  </a:lnTo>
                  <a:lnTo>
                    <a:pt x="699812" y="417913"/>
                  </a:lnTo>
                  <a:lnTo>
                    <a:pt x="646172" y="359041"/>
                  </a:lnTo>
                  <a:lnTo>
                    <a:pt x="613244" y="308272"/>
                  </a:lnTo>
                  <a:lnTo>
                    <a:pt x="599105" y="265074"/>
                  </a:lnTo>
                  <a:lnTo>
                    <a:pt x="601834" y="228916"/>
                  </a:lnTo>
                  <a:lnTo>
                    <a:pt x="650207" y="175587"/>
                  </a:lnTo>
                  <a:lnTo>
                    <a:pt x="692081" y="157334"/>
                  </a:lnTo>
                  <a:lnTo>
                    <a:pt x="742989" y="144030"/>
                  </a:lnTo>
                  <a:lnTo>
                    <a:pt x="801228" y="135086"/>
                  </a:lnTo>
                  <a:lnTo>
                    <a:pt x="864803" y="129989"/>
                  </a:lnTo>
                  <a:lnTo>
                    <a:pt x="931793" y="128207"/>
                  </a:lnTo>
                  <a:lnTo>
                    <a:pt x="1149351" y="128207"/>
                  </a:lnTo>
                  <a:lnTo>
                    <a:pt x="746240" y="54415"/>
                  </a:lnTo>
                  <a:lnTo>
                    <a:pt x="584526" y="27741"/>
                  </a:lnTo>
                  <a:lnTo>
                    <a:pt x="518409" y="17995"/>
                  </a:lnTo>
                  <a:lnTo>
                    <a:pt x="463456" y="10944"/>
                  </a:lnTo>
                  <a:lnTo>
                    <a:pt x="392268" y="4370"/>
                  </a:lnTo>
                  <a:lnTo>
                    <a:pt x="347960" y="1622"/>
                  </a:lnTo>
                  <a:lnTo>
                    <a:pt x="307378" y="189"/>
                  </a:lnTo>
                  <a:lnTo>
                    <a:pt x="270343" y="0"/>
                  </a:lnTo>
                  <a:close/>
                </a:path>
                <a:path w="4748650" h="1743198">
                  <a:moveTo>
                    <a:pt x="4697748" y="1385828"/>
                  </a:moveTo>
                  <a:lnTo>
                    <a:pt x="4651542" y="1414750"/>
                  </a:lnTo>
                  <a:lnTo>
                    <a:pt x="4605951" y="1435723"/>
                  </a:lnTo>
                  <a:lnTo>
                    <a:pt x="4543924" y="1457101"/>
                  </a:lnTo>
                  <a:lnTo>
                    <a:pt x="4506550" y="1466905"/>
                  </a:lnTo>
                  <a:lnTo>
                    <a:pt x="4464831" y="1475569"/>
                  </a:lnTo>
                  <a:lnTo>
                    <a:pt x="4418687" y="1482676"/>
                  </a:lnTo>
                  <a:lnTo>
                    <a:pt x="4368041" y="1487814"/>
                  </a:lnTo>
                  <a:lnTo>
                    <a:pt x="4312813" y="1490568"/>
                  </a:lnTo>
                  <a:lnTo>
                    <a:pt x="4741427" y="1490568"/>
                  </a:lnTo>
                  <a:lnTo>
                    <a:pt x="4728717" y="1451358"/>
                  </a:lnTo>
                  <a:lnTo>
                    <a:pt x="4711673" y="1412646"/>
                  </a:lnTo>
                  <a:lnTo>
                    <a:pt x="4704957" y="1399328"/>
                  </a:lnTo>
                  <a:lnTo>
                    <a:pt x="4697748" y="1385828"/>
                  </a:lnTo>
                  <a:close/>
                </a:path>
                <a:path w="4748650" h="1743198">
                  <a:moveTo>
                    <a:pt x="1149351" y="128207"/>
                  </a:moveTo>
                  <a:lnTo>
                    <a:pt x="931793" y="128207"/>
                  </a:lnTo>
                  <a:lnTo>
                    <a:pt x="1000274" y="129208"/>
                  </a:lnTo>
                  <a:lnTo>
                    <a:pt x="1068327" y="132460"/>
                  </a:lnTo>
                  <a:lnTo>
                    <a:pt x="1134027" y="137430"/>
                  </a:lnTo>
                  <a:lnTo>
                    <a:pt x="1195541" y="143598"/>
                  </a:lnTo>
                  <a:lnTo>
                    <a:pt x="1250687" y="150399"/>
                  </a:lnTo>
                  <a:lnTo>
                    <a:pt x="1297910" y="157353"/>
                  </a:lnTo>
                  <a:lnTo>
                    <a:pt x="1335055" y="163885"/>
                  </a:lnTo>
                  <a:lnTo>
                    <a:pt x="1301193" y="157334"/>
                  </a:lnTo>
                  <a:lnTo>
                    <a:pt x="1229858" y="143587"/>
                  </a:lnTo>
                  <a:lnTo>
                    <a:pt x="1149351" y="128207"/>
                  </a:lnTo>
                  <a:close/>
                </a:path>
              </a:pathLst>
            </a:custGeom>
            <a:solidFill>
              <a:srgbClr val="C5272C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dirty="0">
                <a:latin typeface="Century Gothic Regular"/>
              </a:endParaRPr>
            </a:p>
          </p:txBody>
        </p:sp>
        <p:sp>
          <p:nvSpPr>
            <p:cNvPr id="23" name="object 63">
              <a:extLst>
                <a:ext uri="{FF2B5EF4-FFF2-40B4-BE49-F238E27FC236}">
                  <a16:creationId xmlns:a16="http://schemas.microsoft.com/office/drawing/2014/main" id="{73339FE0-159C-7342-B00C-0572F2175652}"/>
                </a:ext>
              </a:extLst>
            </p:cNvPr>
            <p:cNvSpPr/>
            <p:nvPr/>
          </p:nvSpPr>
          <p:spPr>
            <a:xfrm>
              <a:off x="576429" y="1460173"/>
              <a:ext cx="1232077" cy="1272218"/>
            </a:xfrm>
            <a:custGeom>
              <a:avLst/>
              <a:gdLst/>
              <a:ahLst/>
              <a:cxnLst/>
              <a:rect l="l" t="t" r="r" b="b"/>
              <a:pathLst>
                <a:path w="1232077" h="1272218">
                  <a:moveTo>
                    <a:pt x="0" y="0"/>
                  </a:moveTo>
                  <a:lnTo>
                    <a:pt x="398373" y="1112596"/>
                  </a:lnTo>
                  <a:lnTo>
                    <a:pt x="823117" y="1210140"/>
                  </a:lnTo>
                  <a:lnTo>
                    <a:pt x="969238" y="1241559"/>
                  </a:lnTo>
                  <a:lnTo>
                    <a:pt x="1027866" y="1253078"/>
                  </a:lnTo>
                  <a:lnTo>
                    <a:pt x="1077684" y="1261861"/>
                  </a:lnTo>
                  <a:lnTo>
                    <a:pt x="1119299" y="1267951"/>
                  </a:lnTo>
                  <a:lnTo>
                    <a:pt x="1180359" y="1272218"/>
                  </a:lnTo>
                  <a:lnTo>
                    <a:pt x="1201021" y="1270481"/>
                  </a:lnTo>
                  <a:lnTo>
                    <a:pt x="1215915" y="1266220"/>
                  </a:lnTo>
                  <a:lnTo>
                    <a:pt x="1225650" y="1259478"/>
                  </a:lnTo>
                  <a:lnTo>
                    <a:pt x="1230834" y="1250297"/>
                  </a:lnTo>
                  <a:lnTo>
                    <a:pt x="1232077" y="1238720"/>
                  </a:lnTo>
                  <a:lnTo>
                    <a:pt x="1229987" y="1224789"/>
                  </a:lnTo>
                  <a:lnTo>
                    <a:pt x="1209802" y="1169301"/>
                  </a:lnTo>
                  <a:lnTo>
                    <a:pt x="636763" y="406943"/>
                  </a:lnTo>
                  <a:lnTo>
                    <a:pt x="567378" y="315583"/>
                  </a:lnTo>
                  <a:lnTo>
                    <a:pt x="540549" y="280574"/>
                  </a:lnTo>
                  <a:lnTo>
                    <a:pt x="499692" y="228064"/>
                  </a:lnTo>
                  <a:lnTo>
                    <a:pt x="472002" y="193792"/>
                  </a:lnTo>
                  <a:lnTo>
                    <a:pt x="444916" y="163171"/>
                  </a:lnTo>
                  <a:lnTo>
                    <a:pt x="419579" y="137455"/>
                  </a:lnTo>
                  <a:lnTo>
                    <a:pt x="400648" y="117872"/>
                  </a:lnTo>
                  <a:lnTo>
                    <a:pt x="364504" y="83190"/>
                  </a:lnTo>
                  <a:lnTo>
                    <a:pt x="324477" y="56495"/>
                  </a:lnTo>
                  <a:lnTo>
                    <a:pt x="287448" y="43166"/>
                  </a:lnTo>
                  <a:lnTo>
                    <a:pt x="273152" y="401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F8F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dirty="0">
                <a:latin typeface="Century Gothic Regular"/>
              </a:endParaRPr>
            </a:p>
          </p:txBody>
        </p:sp>
        <p:sp>
          <p:nvSpPr>
            <p:cNvPr id="24" name="object 64">
              <a:extLst>
                <a:ext uri="{FF2B5EF4-FFF2-40B4-BE49-F238E27FC236}">
                  <a16:creationId xmlns:a16="http://schemas.microsoft.com/office/drawing/2014/main" id="{C52138E2-DAA3-0F4A-8C1F-572715613B75}"/>
                </a:ext>
              </a:extLst>
            </p:cNvPr>
            <p:cNvSpPr/>
            <p:nvPr/>
          </p:nvSpPr>
          <p:spPr>
            <a:xfrm>
              <a:off x="576438" y="1460167"/>
              <a:ext cx="629704" cy="684364"/>
            </a:xfrm>
            <a:custGeom>
              <a:avLst/>
              <a:gdLst/>
              <a:ahLst/>
              <a:cxnLst/>
              <a:rect l="l" t="t" r="r" b="b"/>
              <a:pathLst>
                <a:path w="629704" h="684364">
                  <a:moveTo>
                    <a:pt x="0" y="0"/>
                  </a:moveTo>
                  <a:lnTo>
                    <a:pt x="245046" y="684364"/>
                  </a:lnTo>
                  <a:lnTo>
                    <a:pt x="242513" y="622859"/>
                  </a:lnTo>
                  <a:lnTo>
                    <a:pt x="240541" y="567613"/>
                  </a:lnTo>
                  <a:lnTo>
                    <a:pt x="239417" y="518414"/>
                  </a:lnTo>
                  <a:lnTo>
                    <a:pt x="239430" y="475051"/>
                  </a:lnTo>
                  <a:lnTo>
                    <a:pt x="240869" y="437312"/>
                  </a:lnTo>
                  <a:lnTo>
                    <a:pt x="249178" y="377861"/>
                  </a:lnTo>
                  <a:lnTo>
                    <a:pt x="266651" y="338368"/>
                  </a:lnTo>
                  <a:lnTo>
                    <a:pt x="315093" y="312847"/>
                  </a:lnTo>
                  <a:lnTo>
                    <a:pt x="338322" y="312486"/>
                  </a:lnTo>
                  <a:lnTo>
                    <a:pt x="560748" y="312486"/>
                  </a:lnTo>
                  <a:lnTo>
                    <a:pt x="519124" y="258794"/>
                  </a:lnTo>
                  <a:lnTo>
                    <a:pt x="486096" y="216719"/>
                  </a:lnTo>
                  <a:lnTo>
                    <a:pt x="458795" y="182601"/>
                  </a:lnTo>
                  <a:lnTo>
                    <a:pt x="432548" y="151223"/>
                  </a:lnTo>
                  <a:lnTo>
                    <a:pt x="414427" y="132169"/>
                  </a:lnTo>
                  <a:lnTo>
                    <a:pt x="395822" y="112922"/>
                  </a:lnTo>
                  <a:lnTo>
                    <a:pt x="359594" y="79152"/>
                  </a:lnTo>
                  <a:lnTo>
                    <a:pt x="318500" y="53691"/>
                  </a:lnTo>
                  <a:lnTo>
                    <a:pt x="280025" y="41499"/>
                  </a:lnTo>
                  <a:lnTo>
                    <a:pt x="265125" y="38950"/>
                  </a:lnTo>
                  <a:lnTo>
                    <a:pt x="0" y="0"/>
                  </a:lnTo>
                  <a:close/>
                </a:path>
                <a:path w="629704" h="684364">
                  <a:moveTo>
                    <a:pt x="560748" y="312486"/>
                  </a:moveTo>
                  <a:lnTo>
                    <a:pt x="338322" y="312486"/>
                  </a:lnTo>
                  <a:lnTo>
                    <a:pt x="365574" y="315845"/>
                  </a:lnTo>
                  <a:lnTo>
                    <a:pt x="397136" y="322712"/>
                  </a:lnTo>
                  <a:lnTo>
                    <a:pt x="433298" y="332876"/>
                  </a:lnTo>
                  <a:lnTo>
                    <a:pt x="474347" y="346126"/>
                  </a:lnTo>
                  <a:lnTo>
                    <a:pt x="520572" y="362250"/>
                  </a:lnTo>
                  <a:lnTo>
                    <a:pt x="629704" y="402272"/>
                  </a:lnTo>
                  <a:lnTo>
                    <a:pt x="560748" y="312486"/>
                  </a:lnTo>
                  <a:close/>
                </a:path>
              </a:pathLst>
            </a:custGeom>
            <a:solidFill>
              <a:srgbClr val="C5272C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dirty="0">
                <a:latin typeface="Century Gothic Regular"/>
              </a:endParaRPr>
            </a:p>
          </p:txBody>
        </p:sp>
        <p:sp>
          <p:nvSpPr>
            <p:cNvPr id="25" name="object 65">
              <a:extLst>
                <a:ext uri="{FF2B5EF4-FFF2-40B4-BE49-F238E27FC236}">
                  <a16:creationId xmlns:a16="http://schemas.microsoft.com/office/drawing/2014/main" id="{3EE0A10C-D1B4-DC42-ADD7-0253207A5E56}"/>
                </a:ext>
              </a:extLst>
            </p:cNvPr>
            <p:cNvSpPr/>
            <p:nvPr/>
          </p:nvSpPr>
          <p:spPr>
            <a:xfrm>
              <a:off x="289609" y="2641923"/>
              <a:ext cx="1108621" cy="258213"/>
            </a:xfrm>
            <a:custGeom>
              <a:avLst/>
              <a:gdLst/>
              <a:ahLst/>
              <a:cxnLst/>
              <a:rect l="l" t="t" r="r" b="b"/>
              <a:pathLst>
                <a:path w="1108621" h="258213">
                  <a:moveTo>
                    <a:pt x="647446" y="0"/>
                  </a:moveTo>
                  <a:lnTo>
                    <a:pt x="604401" y="6523"/>
                  </a:lnTo>
                  <a:lnTo>
                    <a:pt x="541465" y="18746"/>
                  </a:lnTo>
                  <a:lnTo>
                    <a:pt x="0" y="132803"/>
                  </a:lnTo>
                  <a:lnTo>
                    <a:pt x="198094" y="241820"/>
                  </a:lnTo>
                  <a:lnTo>
                    <a:pt x="875164" y="258213"/>
                  </a:lnTo>
                  <a:lnTo>
                    <a:pt x="929258" y="258014"/>
                  </a:lnTo>
                  <a:lnTo>
                    <a:pt x="974718" y="257048"/>
                  </a:lnTo>
                  <a:lnTo>
                    <a:pt x="1042441" y="252639"/>
                  </a:lnTo>
                  <a:lnTo>
                    <a:pt x="1083733" y="244636"/>
                  </a:lnTo>
                  <a:lnTo>
                    <a:pt x="1108621" y="216436"/>
                  </a:lnTo>
                  <a:lnTo>
                    <a:pt x="1106761" y="206590"/>
                  </a:lnTo>
                  <a:lnTo>
                    <a:pt x="1073781" y="155265"/>
                  </a:lnTo>
                  <a:lnTo>
                    <a:pt x="1045491" y="124315"/>
                  </a:lnTo>
                  <a:lnTo>
                    <a:pt x="1014294" y="97386"/>
                  </a:lnTo>
                  <a:lnTo>
                    <a:pt x="978441" y="78168"/>
                  </a:lnTo>
                  <a:lnTo>
                    <a:pt x="924718" y="57199"/>
                  </a:lnTo>
                  <a:lnTo>
                    <a:pt x="874058" y="41170"/>
                  </a:lnTo>
                  <a:lnTo>
                    <a:pt x="820230" y="28348"/>
                  </a:lnTo>
                  <a:lnTo>
                    <a:pt x="767329" y="18361"/>
                  </a:lnTo>
                  <a:lnTo>
                    <a:pt x="661923" y="2767"/>
                  </a:lnTo>
                  <a:lnTo>
                    <a:pt x="655124" y="1699"/>
                  </a:lnTo>
                  <a:lnTo>
                    <a:pt x="650248" y="781"/>
                  </a:lnTo>
                  <a:lnTo>
                    <a:pt x="647446" y="0"/>
                  </a:lnTo>
                  <a:close/>
                </a:path>
              </a:pathLst>
            </a:custGeom>
            <a:solidFill>
              <a:srgbClr val="F4F8FB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dirty="0">
                <a:latin typeface="Century Gothic Regular"/>
              </a:endParaRPr>
            </a:p>
          </p:txBody>
        </p:sp>
        <p:sp>
          <p:nvSpPr>
            <p:cNvPr id="26" name="object 66">
              <a:extLst>
                <a:ext uri="{FF2B5EF4-FFF2-40B4-BE49-F238E27FC236}">
                  <a16:creationId xmlns:a16="http://schemas.microsoft.com/office/drawing/2014/main" id="{1192E3B8-F3EF-5D40-BA3D-E8FF1E5E1781}"/>
                </a:ext>
              </a:extLst>
            </p:cNvPr>
            <p:cNvSpPr/>
            <p:nvPr/>
          </p:nvSpPr>
          <p:spPr>
            <a:xfrm>
              <a:off x="289620" y="2640565"/>
              <a:ext cx="855472" cy="163603"/>
            </a:xfrm>
            <a:custGeom>
              <a:avLst/>
              <a:gdLst/>
              <a:ahLst/>
              <a:cxnLst/>
              <a:rect l="l" t="t" r="r" b="b"/>
              <a:pathLst>
                <a:path w="855472" h="163603">
                  <a:moveTo>
                    <a:pt x="640893" y="0"/>
                  </a:moveTo>
                  <a:lnTo>
                    <a:pt x="597789" y="6443"/>
                  </a:lnTo>
                  <a:lnTo>
                    <a:pt x="557952" y="14400"/>
                  </a:lnTo>
                  <a:lnTo>
                    <a:pt x="0" y="134164"/>
                  </a:lnTo>
                  <a:lnTo>
                    <a:pt x="53517" y="163603"/>
                  </a:lnTo>
                  <a:lnTo>
                    <a:pt x="855472" y="37365"/>
                  </a:lnTo>
                  <a:lnTo>
                    <a:pt x="844936" y="34837"/>
                  </a:lnTo>
                  <a:lnTo>
                    <a:pt x="793866" y="24218"/>
                  </a:lnTo>
                  <a:lnTo>
                    <a:pt x="745016" y="15940"/>
                  </a:lnTo>
                  <a:lnTo>
                    <a:pt x="661203" y="4030"/>
                  </a:lnTo>
                  <a:lnTo>
                    <a:pt x="654761" y="3011"/>
                  </a:lnTo>
                  <a:lnTo>
                    <a:pt x="650128" y="2129"/>
                  </a:lnTo>
                  <a:lnTo>
                    <a:pt x="647446" y="1373"/>
                  </a:lnTo>
                  <a:lnTo>
                    <a:pt x="645738" y="711"/>
                  </a:lnTo>
                  <a:lnTo>
                    <a:pt x="643715" y="220"/>
                  </a:lnTo>
                  <a:lnTo>
                    <a:pt x="640893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dirty="0">
                <a:latin typeface="Century Gothic Regular"/>
              </a:endParaRPr>
            </a:p>
          </p:txBody>
        </p:sp>
        <p:sp>
          <p:nvSpPr>
            <p:cNvPr id="27" name="object 67">
              <a:extLst>
                <a:ext uri="{FF2B5EF4-FFF2-40B4-BE49-F238E27FC236}">
                  <a16:creationId xmlns:a16="http://schemas.microsoft.com/office/drawing/2014/main" id="{6D65958B-F653-B844-A7AF-0159FBD0BADE}"/>
                </a:ext>
              </a:extLst>
            </p:cNvPr>
            <p:cNvSpPr/>
            <p:nvPr/>
          </p:nvSpPr>
          <p:spPr>
            <a:xfrm>
              <a:off x="1748065" y="2629474"/>
              <a:ext cx="41037" cy="46059"/>
            </a:xfrm>
            <a:custGeom>
              <a:avLst/>
              <a:gdLst/>
              <a:ahLst/>
              <a:cxnLst/>
              <a:rect l="l" t="t" r="r" b="b"/>
              <a:pathLst>
                <a:path w="41037" h="46059">
                  <a:moveTo>
                    <a:pt x="38166" y="0"/>
                  </a:moveTo>
                  <a:lnTo>
                    <a:pt x="9822" y="40045"/>
                  </a:lnTo>
                  <a:lnTo>
                    <a:pt x="0" y="46059"/>
                  </a:lnTo>
                  <a:lnTo>
                    <a:pt x="14833" y="41691"/>
                  </a:lnTo>
                  <a:lnTo>
                    <a:pt x="26581" y="36094"/>
                  </a:lnTo>
                  <a:lnTo>
                    <a:pt x="35017" y="29197"/>
                  </a:lnTo>
                  <a:lnTo>
                    <a:pt x="39911" y="20929"/>
                  </a:lnTo>
                  <a:lnTo>
                    <a:pt x="41037" y="11220"/>
                  </a:lnTo>
                  <a:lnTo>
                    <a:pt x="38166" y="0"/>
                  </a:lnTo>
                  <a:close/>
                </a:path>
              </a:pathLst>
            </a:custGeom>
            <a:solidFill>
              <a:srgbClr val="DCDDDE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dirty="0">
                <a:latin typeface="Century Gothic Regular"/>
              </a:endParaRPr>
            </a:p>
          </p:txBody>
        </p:sp>
        <p:sp>
          <p:nvSpPr>
            <p:cNvPr id="28" name="object 68">
              <a:extLst>
                <a:ext uri="{FF2B5EF4-FFF2-40B4-BE49-F238E27FC236}">
                  <a16:creationId xmlns:a16="http://schemas.microsoft.com/office/drawing/2014/main" id="{CB9A94A1-EE0B-7545-91A5-73D3CBA5AE54}"/>
                </a:ext>
              </a:extLst>
            </p:cNvPr>
            <p:cNvSpPr/>
            <p:nvPr/>
          </p:nvSpPr>
          <p:spPr>
            <a:xfrm>
              <a:off x="576433" y="1460175"/>
              <a:ext cx="1009916" cy="1218082"/>
            </a:xfrm>
            <a:custGeom>
              <a:avLst/>
              <a:gdLst/>
              <a:ahLst/>
              <a:cxnLst/>
              <a:rect l="l" t="t" r="r" b="b"/>
              <a:pathLst>
                <a:path w="1009916" h="1218082">
                  <a:moveTo>
                    <a:pt x="0" y="0"/>
                  </a:moveTo>
                  <a:lnTo>
                    <a:pt x="398373" y="1112596"/>
                  </a:lnTo>
                  <a:lnTo>
                    <a:pt x="484878" y="1131689"/>
                  </a:lnTo>
                  <a:lnTo>
                    <a:pt x="613690" y="1158014"/>
                  </a:lnTo>
                  <a:lnTo>
                    <a:pt x="730607" y="1179696"/>
                  </a:lnTo>
                  <a:lnTo>
                    <a:pt x="812602" y="1193359"/>
                  </a:lnTo>
                  <a:lnTo>
                    <a:pt x="853691" y="1199611"/>
                  </a:lnTo>
                  <a:lnTo>
                    <a:pt x="894341" y="1205323"/>
                  </a:lnTo>
                  <a:lnTo>
                    <a:pt x="934179" y="1210382"/>
                  </a:lnTo>
                  <a:lnTo>
                    <a:pt x="972829" y="1214673"/>
                  </a:lnTo>
                  <a:lnTo>
                    <a:pt x="1009916" y="1218082"/>
                  </a:lnTo>
                  <a:lnTo>
                    <a:pt x="981671" y="1211953"/>
                  </a:lnTo>
                  <a:lnTo>
                    <a:pt x="952548" y="1204562"/>
                  </a:lnTo>
                  <a:lnTo>
                    <a:pt x="892404" y="1186458"/>
                  </a:lnTo>
                  <a:lnTo>
                    <a:pt x="830953" y="1164707"/>
                  </a:lnTo>
                  <a:lnTo>
                    <a:pt x="769667" y="1140247"/>
                  </a:lnTo>
                  <a:lnTo>
                    <a:pt x="710017" y="1114015"/>
                  </a:lnTo>
                  <a:lnTo>
                    <a:pt x="653474" y="1086949"/>
                  </a:lnTo>
                  <a:lnTo>
                    <a:pt x="601509" y="1059986"/>
                  </a:lnTo>
                  <a:lnTo>
                    <a:pt x="555594" y="1034063"/>
                  </a:lnTo>
                  <a:lnTo>
                    <a:pt x="517198" y="1010118"/>
                  </a:lnTo>
                  <a:lnTo>
                    <a:pt x="468740" y="970470"/>
                  </a:lnTo>
                  <a:lnTo>
                    <a:pt x="430083" y="913229"/>
                  </a:lnTo>
                  <a:lnTo>
                    <a:pt x="410688" y="876110"/>
                  </a:lnTo>
                  <a:lnTo>
                    <a:pt x="391388" y="834327"/>
                  </a:lnTo>
                  <a:lnTo>
                    <a:pt x="372285" y="788633"/>
                  </a:lnTo>
                  <a:lnTo>
                    <a:pt x="353484" y="739778"/>
                  </a:lnTo>
                  <a:lnTo>
                    <a:pt x="335089" y="688515"/>
                  </a:lnTo>
                  <a:lnTo>
                    <a:pt x="317203" y="635595"/>
                  </a:lnTo>
                  <a:lnTo>
                    <a:pt x="299931" y="581771"/>
                  </a:lnTo>
                  <a:lnTo>
                    <a:pt x="283375" y="527792"/>
                  </a:lnTo>
                  <a:lnTo>
                    <a:pt x="267641" y="474413"/>
                  </a:lnTo>
                  <a:lnTo>
                    <a:pt x="252832" y="422383"/>
                  </a:lnTo>
                  <a:lnTo>
                    <a:pt x="239051" y="372455"/>
                  </a:lnTo>
                  <a:lnTo>
                    <a:pt x="226402" y="325380"/>
                  </a:lnTo>
                  <a:lnTo>
                    <a:pt x="214990" y="281911"/>
                  </a:lnTo>
                  <a:lnTo>
                    <a:pt x="204918" y="242798"/>
                  </a:lnTo>
                  <a:lnTo>
                    <a:pt x="183781" y="159118"/>
                  </a:lnTo>
                  <a:lnTo>
                    <a:pt x="180771" y="127888"/>
                  </a:lnTo>
                  <a:lnTo>
                    <a:pt x="183295" y="115157"/>
                  </a:lnTo>
                  <a:lnTo>
                    <a:pt x="213400" y="80505"/>
                  </a:lnTo>
                  <a:lnTo>
                    <a:pt x="261431" y="65831"/>
                  </a:lnTo>
                  <a:lnTo>
                    <a:pt x="336082" y="63050"/>
                  </a:lnTo>
                  <a:lnTo>
                    <a:pt x="327537" y="58227"/>
                  </a:lnTo>
                  <a:lnTo>
                    <a:pt x="279496" y="41400"/>
                  </a:lnTo>
                  <a:lnTo>
                    <a:pt x="265125" y="38950"/>
                  </a:lnTo>
                  <a:lnTo>
                    <a:pt x="0" y="0"/>
                  </a:lnTo>
                  <a:close/>
                </a:path>
                <a:path w="1009916" h="1218082">
                  <a:moveTo>
                    <a:pt x="336082" y="63050"/>
                  </a:moveTo>
                  <a:lnTo>
                    <a:pt x="308603" y="63050"/>
                  </a:lnTo>
                  <a:lnTo>
                    <a:pt x="318060" y="63267"/>
                  </a:lnTo>
                  <a:lnTo>
                    <a:pt x="336130" y="64081"/>
                  </a:lnTo>
                  <a:lnTo>
                    <a:pt x="337740" y="63986"/>
                  </a:lnTo>
                  <a:lnTo>
                    <a:pt x="336082" y="63050"/>
                  </a:lnTo>
                  <a:close/>
                </a:path>
              </a:pathLst>
            </a:custGeom>
            <a:solidFill>
              <a:srgbClr val="DCDDDE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dirty="0">
                <a:latin typeface="Century Gothic Regular"/>
              </a:endParaRPr>
            </a:p>
          </p:txBody>
        </p:sp>
        <p:sp>
          <p:nvSpPr>
            <p:cNvPr id="29" name="object 69">
              <a:extLst>
                <a:ext uri="{FF2B5EF4-FFF2-40B4-BE49-F238E27FC236}">
                  <a16:creationId xmlns:a16="http://schemas.microsoft.com/office/drawing/2014/main" id="{B82BE61E-8519-564A-A0C6-0E38426F004E}"/>
                </a:ext>
              </a:extLst>
            </p:cNvPr>
            <p:cNvSpPr/>
            <p:nvPr/>
          </p:nvSpPr>
          <p:spPr>
            <a:xfrm>
              <a:off x="900251" y="3531275"/>
              <a:ext cx="3141180" cy="515645"/>
            </a:xfrm>
            <a:custGeom>
              <a:avLst/>
              <a:gdLst/>
              <a:ahLst/>
              <a:cxnLst/>
              <a:rect l="l" t="t" r="r" b="b"/>
              <a:pathLst>
                <a:path w="3141180" h="515645">
                  <a:moveTo>
                    <a:pt x="2052396" y="0"/>
                  </a:moveTo>
                  <a:lnTo>
                    <a:pt x="2013780" y="3521"/>
                  </a:lnTo>
                  <a:lnTo>
                    <a:pt x="70439" y="266754"/>
                  </a:lnTo>
                  <a:lnTo>
                    <a:pt x="32069" y="286080"/>
                  </a:lnTo>
                  <a:lnTo>
                    <a:pt x="596" y="312507"/>
                  </a:lnTo>
                  <a:lnTo>
                    <a:pt x="0" y="319468"/>
                  </a:lnTo>
                  <a:lnTo>
                    <a:pt x="1571" y="327565"/>
                  </a:lnTo>
                  <a:lnTo>
                    <a:pt x="31609" y="361943"/>
                  </a:lnTo>
                  <a:lnTo>
                    <a:pt x="86105" y="386548"/>
                  </a:lnTo>
                  <a:lnTo>
                    <a:pt x="133890" y="402692"/>
                  </a:lnTo>
                  <a:lnTo>
                    <a:pt x="188032" y="418466"/>
                  </a:lnTo>
                  <a:lnTo>
                    <a:pt x="275910" y="441120"/>
                  </a:lnTo>
                  <a:lnTo>
                    <a:pt x="469981" y="486820"/>
                  </a:lnTo>
                  <a:lnTo>
                    <a:pt x="519964" y="496996"/>
                  </a:lnTo>
                  <a:lnTo>
                    <a:pt x="577148" y="505019"/>
                  </a:lnTo>
                  <a:lnTo>
                    <a:pt x="641026" y="510836"/>
                  </a:lnTo>
                  <a:lnTo>
                    <a:pt x="711145" y="514395"/>
                  </a:lnTo>
                  <a:lnTo>
                    <a:pt x="787016" y="515645"/>
                  </a:lnTo>
                  <a:lnTo>
                    <a:pt x="826958" y="515388"/>
                  </a:lnTo>
                  <a:lnTo>
                    <a:pt x="868157" y="514534"/>
                  </a:lnTo>
                  <a:lnTo>
                    <a:pt x="910555" y="513077"/>
                  </a:lnTo>
                  <a:lnTo>
                    <a:pt x="954090" y="511009"/>
                  </a:lnTo>
                  <a:lnTo>
                    <a:pt x="998702" y="508326"/>
                  </a:lnTo>
                  <a:lnTo>
                    <a:pt x="1044343" y="505018"/>
                  </a:lnTo>
                  <a:lnTo>
                    <a:pt x="1090920" y="501084"/>
                  </a:lnTo>
                  <a:lnTo>
                    <a:pt x="1138406" y="496512"/>
                  </a:lnTo>
                  <a:lnTo>
                    <a:pt x="1186729" y="491298"/>
                  </a:lnTo>
                  <a:lnTo>
                    <a:pt x="1235829" y="485435"/>
                  </a:lnTo>
                  <a:lnTo>
                    <a:pt x="1292865" y="479526"/>
                  </a:lnTo>
                  <a:lnTo>
                    <a:pt x="1363821" y="474143"/>
                  </a:lnTo>
                  <a:lnTo>
                    <a:pt x="1446875" y="469261"/>
                  </a:lnTo>
                  <a:lnTo>
                    <a:pt x="1641992" y="460907"/>
                  </a:lnTo>
                  <a:lnTo>
                    <a:pt x="2542098" y="442737"/>
                  </a:lnTo>
                  <a:lnTo>
                    <a:pt x="2944830" y="439690"/>
                  </a:lnTo>
                  <a:lnTo>
                    <a:pt x="3035609" y="428061"/>
                  </a:lnTo>
                  <a:lnTo>
                    <a:pt x="3079624" y="421101"/>
                  </a:lnTo>
                  <a:lnTo>
                    <a:pt x="3122712" y="409758"/>
                  </a:lnTo>
                  <a:lnTo>
                    <a:pt x="3141180" y="388555"/>
                  </a:lnTo>
                  <a:lnTo>
                    <a:pt x="3139443" y="381471"/>
                  </a:lnTo>
                  <a:lnTo>
                    <a:pt x="3109815" y="342863"/>
                  </a:lnTo>
                  <a:lnTo>
                    <a:pt x="3082669" y="315932"/>
                  </a:lnTo>
                  <a:lnTo>
                    <a:pt x="3044830" y="282846"/>
                  </a:lnTo>
                  <a:lnTo>
                    <a:pt x="2978536" y="244222"/>
                  </a:lnTo>
                  <a:lnTo>
                    <a:pt x="2935327" y="223500"/>
                  </a:lnTo>
                  <a:lnTo>
                    <a:pt x="2886466" y="202208"/>
                  </a:lnTo>
                  <a:lnTo>
                    <a:pt x="2832745" y="180626"/>
                  </a:lnTo>
                  <a:lnTo>
                    <a:pt x="2774955" y="159030"/>
                  </a:lnTo>
                  <a:lnTo>
                    <a:pt x="2713889" y="137698"/>
                  </a:lnTo>
                  <a:lnTo>
                    <a:pt x="2650338" y="116909"/>
                  </a:lnTo>
                  <a:lnTo>
                    <a:pt x="2585094" y="96941"/>
                  </a:lnTo>
                  <a:lnTo>
                    <a:pt x="2518950" y="78070"/>
                  </a:lnTo>
                  <a:lnTo>
                    <a:pt x="2452697" y="60576"/>
                  </a:lnTo>
                  <a:lnTo>
                    <a:pt x="2387127" y="44736"/>
                  </a:lnTo>
                  <a:lnTo>
                    <a:pt x="2323032" y="30829"/>
                  </a:lnTo>
                  <a:lnTo>
                    <a:pt x="2261203" y="19131"/>
                  </a:lnTo>
                  <a:lnTo>
                    <a:pt x="2202434" y="9921"/>
                  </a:lnTo>
                  <a:lnTo>
                    <a:pt x="2147515" y="3478"/>
                  </a:lnTo>
                  <a:lnTo>
                    <a:pt x="2097238" y="78"/>
                  </a:lnTo>
                  <a:lnTo>
                    <a:pt x="20523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dirty="0">
                <a:latin typeface="Century Gothic Regular"/>
              </a:endParaRPr>
            </a:p>
          </p:txBody>
        </p:sp>
        <p:sp>
          <p:nvSpPr>
            <p:cNvPr id="30" name="object 70">
              <a:extLst>
                <a:ext uri="{FF2B5EF4-FFF2-40B4-BE49-F238E27FC236}">
                  <a16:creationId xmlns:a16="http://schemas.microsoft.com/office/drawing/2014/main" id="{8DD9D552-E644-214B-878D-7C8663C24A64}"/>
                </a:ext>
              </a:extLst>
            </p:cNvPr>
            <p:cNvSpPr/>
            <p:nvPr/>
          </p:nvSpPr>
          <p:spPr>
            <a:xfrm>
              <a:off x="1247008" y="3548084"/>
              <a:ext cx="1832714" cy="280635"/>
            </a:xfrm>
            <a:custGeom>
              <a:avLst/>
              <a:gdLst/>
              <a:ahLst/>
              <a:cxnLst/>
              <a:rect l="l" t="t" r="r" b="b"/>
              <a:pathLst>
                <a:path w="1832714" h="280635">
                  <a:moveTo>
                    <a:pt x="1569008" y="0"/>
                  </a:moveTo>
                  <a:lnTo>
                    <a:pt x="0" y="212534"/>
                  </a:lnTo>
                  <a:lnTo>
                    <a:pt x="62644" y="231205"/>
                  </a:lnTo>
                  <a:lnTo>
                    <a:pt x="132467" y="246604"/>
                  </a:lnTo>
                  <a:lnTo>
                    <a:pt x="208590" y="258906"/>
                  </a:lnTo>
                  <a:lnTo>
                    <a:pt x="290137" y="268285"/>
                  </a:lnTo>
                  <a:lnTo>
                    <a:pt x="376230" y="274917"/>
                  </a:lnTo>
                  <a:lnTo>
                    <a:pt x="465991" y="278975"/>
                  </a:lnTo>
                  <a:lnTo>
                    <a:pt x="558544" y="280635"/>
                  </a:lnTo>
                  <a:lnTo>
                    <a:pt x="653011" y="280070"/>
                  </a:lnTo>
                  <a:lnTo>
                    <a:pt x="748516" y="277454"/>
                  </a:lnTo>
                  <a:lnTo>
                    <a:pt x="844180" y="272964"/>
                  </a:lnTo>
                  <a:lnTo>
                    <a:pt x="939126" y="266772"/>
                  </a:lnTo>
                  <a:lnTo>
                    <a:pt x="1032478" y="259054"/>
                  </a:lnTo>
                  <a:lnTo>
                    <a:pt x="1123357" y="249984"/>
                  </a:lnTo>
                  <a:lnTo>
                    <a:pt x="1210888" y="239737"/>
                  </a:lnTo>
                  <a:lnTo>
                    <a:pt x="1294192" y="228486"/>
                  </a:lnTo>
                  <a:lnTo>
                    <a:pt x="1372392" y="216407"/>
                  </a:lnTo>
                  <a:lnTo>
                    <a:pt x="1444610" y="203674"/>
                  </a:lnTo>
                  <a:lnTo>
                    <a:pt x="1509971" y="190462"/>
                  </a:lnTo>
                  <a:lnTo>
                    <a:pt x="1567596" y="176944"/>
                  </a:lnTo>
                  <a:lnTo>
                    <a:pt x="1616608" y="163296"/>
                  </a:lnTo>
                  <a:lnTo>
                    <a:pt x="1696501" y="138561"/>
                  </a:lnTo>
                  <a:lnTo>
                    <a:pt x="1758343" y="118306"/>
                  </a:lnTo>
                  <a:lnTo>
                    <a:pt x="1801850" y="101552"/>
                  </a:lnTo>
                  <a:lnTo>
                    <a:pt x="1832714" y="74628"/>
                  </a:lnTo>
                  <a:lnTo>
                    <a:pt x="1828524" y="68554"/>
                  </a:lnTo>
                  <a:lnTo>
                    <a:pt x="1786809" y="49950"/>
                  </a:lnTo>
                  <a:lnTo>
                    <a:pt x="1734353" y="36004"/>
                  </a:lnTo>
                  <a:lnTo>
                    <a:pt x="1569008" y="0"/>
                  </a:lnTo>
                  <a:close/>
                </a:path>
              </a:pathLst>
            </a:custGeom>
            <a:solidFill>
              <a:srgbClr val="2C4779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dirty="0">
                <a:latin typeface="Century Gothic Regular"/>
              </a:endParaRPr>
            </a:p>
          </p:txBody>
        </p:sp>
        <p:sp>
          <p:nvSpPr>
            <p:cNvPr id="31" name="object 71">
              <a:extLst>
                <a:ext uri="{FF2B5EF4-FFF2-40B4-BE49-F238E27FC236}">
                  <a16:creationId xmlns:a16="http://schemas.microsoft.com/office/drawing/2014/main" id="{5AE2A2F2-04AC-024D-8859-9D11E9B34D36}"/>
                </a:ext>
              </a:extLst>
            </p:cNvPr>
            <p:cNvSpPr/>
            <p:nvPr/>
          </p:nvSpPr>
          <p:spPr>
            <a:xfrm>
              <a:off x="907156" y="3531277"/>
              <a:ext cx="3090851" cy="515639"/>
            </a:xfrm>
            <a:custGeom>
              <a:avLst/>
              <a:gdLst/>
              <a:ahLst/>
              <a:cxnLst/>
              <a:rect l="l" t="t" r="r" b="b"/>
              <a:pathLst>
                <a:path w="3090851" h="515639">
                  <a:moveTo>
                    <a:pt x="416393" y="218991"/>
                  </a:moveTo>
                  <a:lnTo>
                    <a:pt x="61497" y="267801"/>
                  </a:lnTo>
                  <a:lnTo>
                    <a:pt x="26637" y="291334"/>
                  </a:lnTo>
                  <a:lnTo>
                    <a:pt x="2165" y="323459"/>
                  </a:lnTo>
                  <a:lnTo>
                    <a:pt x="0" y="335809"/>
                  </a:lnTo>
                  <a:lnTo>
                    <a:pt x="2602" y="348633"/>
                  </a:lnTo>
                  <a:lnTo>
                    <a:pt x="42517" y="375973"/>
                  </a:lnTo>
                  <a:lnTo>
                    <a:pt x="80768" y="390432"/>
                  </a:lnTo>
                  <a:lnTo>
                    <a:pt x="127973" y="405137"/>
                  </a:lnTo>
                  <a:lnTo>
                    <a:pt x="181701" y="419880"/>
                  </a:lnTo>
                  <a:lnTo>
                    <a:pt x="269203" y="441605"/>
                  </a:lnTo>
                  <a:lnTo>
                    <a:pt x="463079" y="486821"/>
                  </a:lnTo>
                  <a:lnTo>
                    <a:pt x="513064" y="496994"/>
                  </a:lnTo>
                  <a:lnTo>
                    <a:pt x="570312" y="505021"/>
                  </a:lnTo>
                  <a:lnTo>
                    <a:pt x="634127" y="510830"/>
                  </a:lnTo>
                  <a:lnTo>
                    <a:pt x="704244" y="514389"/>
                  </a:lnTo>
                  <a:lnTo>
                    <a:pt x="780112" y="515639"/>
                  </a:lnTo>
                  <a:lnTo>
                    <a:pt x="820052" y="515383"/>
                  </a:lnTo>
                  <a:lnTo>
                    <a:pt x="861251" y="514529"/>
                  </a:lnTo>
                  <a:lnTo>
                    <a:pt x="903646" y="513073"/>
                  </a:lnTo>
                  <a:lnTo>
                    <a:pt x="947180" y="511007"/>
                  </a:lnTo>
                  <a:lnTo>
                    <a:pt x="991791" y="508326"/>
                  </a:lnTo>
                  <a:lnTo>
                    <a:pt x="1037507" y="505014"/>
                  </a:lnTo>
                  <a:lnTo>
                    <a:pt x="1084007" y="501088"/>
                  </a:lnTo>
                  <a:lnTo>
                    <a:pt x="1131492" y="496519"/>
                  </a:lnTo>
                  <a:lnTo>
                    <a:pt x="1179814" y="491309"/>
                  </a:lnTo>
                  <a:lnTo>
                    <a:pt x="1360833" y="469532"/>
                  </a:lnTo>
                  <a:lnTo>
                    <a:pt x="1400893" y="465302"/>
                  </a:lnTo>
                  <a:lnTo>
                    <a:pt x="1441133" y="461553"/>
                  </a:lnTo>
                  <a:lnTo>
                    <a:pt x="1482835" y="458251"/>
                  </a:lnTo>
                  <a:lnTo>
                    <a:pt x="1527280" y="455361"/>
                  </a:lnTo>
                  <a:lnTo>
                    <a:pt x="1575751" y="452849"/>
                  </a:lnTo>
                  <a:lnTo>
                    <a:pt x="1689894" y="448821"/>
                  </a:lnTo>
                  <a:lnTo>
                    <a:pt x="2937915" y="439692"/>
                  </a:lnTo>
                  <a:lnTo>
                    <a:pt x="2939614" y="439466"/>
                  </a:lnTo>
                  <a:lnTo>
                    <a:pt x="2985851" y="430411"/>
                  </a:lnTo>
                  <a:lnTo>
                    <a:pt x="2988093" y="429811"/>
                  </a:lnTo>
                  <a:lnTo>
                    <a:pt x="871034" y="429811"/>
                  </a:lnTo>
                  <a:lnTo>
                    <a:pt x="806194" y="428680"/>
                  </a:lnTo>
                  <a:lnTo>
                    <a:pt x="759166" y="425976"/>
                  </a:lnTo>
                  <a:lnTo>
                    <a:pt x="633866" y="413422"/>
                  </a:lnTo>
                  <a:lnTo>
                    <a:pt x="584880" y="407885"/>
                  </a:lnTo>
                  <a:lnTo>
                    <a:pt x="534319" y="401657"/>
                  </a:lnTo>
                  <a:lnTo>
                    <a:pt x="483402" y="394728"/>
                  </a:lnTo>
                  <a:lnTo>
                    <a:pt x="433348" y="387089"/>
                  </a:lnTo>
                  <a:lnTo>
                    <a:pt x="385379" y="378731"/>
                  </a:lnTo>
                  <a:lnTo>
                    <a:pt x="340714" y="369645"/>
                  </a:lnTo>
                  <a:lnTo>
                    <a:pt x="300573" y="359821"/>
                  </a:lnTo>
                  <a:lnTo>
                    <a:pt x="238743" y="337924"/>
                  </a:lnTo>
                  <a:lnTo>
                    <a:pt x="209650" y="312967"/>
                  </a:lnTo>
                  <a:lnTo>
                    <a:pt x="210430" y="299317"/>
                  </a:lnTo>
                  <a:lnTo>
                    <a:pt x="223054" y="284874"/>
                  </a:lnTo>
                  <a:lnTo>
                    <a:pt x="248743" y="269630"/>
                  </a:lnTo>
                  <a:lnTo>
                    <a:pt x="288715" y="253574"/>
                  </a:lnTo>
                  <a:lnTo>
                    <a:pt x="344192" y="236697"/>
                  </a:lnTo>
                  <a:lnTo>
                    <a:pt x="416393" y="218991"/>
                  </a:lnTo>
                  <a:close/>
                </a:path>
                <a:path w="3090851" h="515639">
                  <a:moveTo>
                    <a:pt x="2477486" y="68942"/>
                  </a:moveTo>
                  <a:lnTo>
                    <a:pt x="1749829" y="68942"/>
                  </a:lnTo>
                  <a:lnTo>
                    <a:pt x="1821853" y="69641"/>
                  </a:lnTo>
                  <a:lnTo>
                    <a:pt x="1897442" y="71694"/>
                  </a:lnTo>
                  <a:lnTo>
                    <a:pt x="1975176" y="75397"/>
                  </a:lnTo>
                  <a:lnTo>
                    <a:pt x="2053632" y="81047"/>
                  </a:lnTo>
                  <a:lnTo>
                    <a:pt x="2131389" y="88941"/>
                  </a:lnTo>
                  <a:lnTo>
                    <a:pt x="2207025" y="99377"/>
                  </a:lnTo>
                  <a:lnTo>
                    <a:pt x="2279120" y="112651"/>
                  </a:lnTo>
                  <a:lnTo>
                    <a:pt x="2346251" y="129061"/>
                  </a:lnTo>
                  <a:lnTo>
                    <a:pt x="2406998" y="148904"/>
                  </a:lnTo>
                  <a:lnTo>
                    <a:pt x="2459937" y="172477"/>
                  </a:lnTo>
                  <a:lnTo>
                    <a:pt x="2503649" y="200077"/>
                  </a:lnTo>
                  <a:lnTo>
                    <a:pt x="2536711" y="232001"/>
                  </a:lnTo>
                  <a:lnTo>
                    <a:pt x="2557702" y="268546"/>
                  </a:lnTo>
                  <a:lnTo>
                    <a:pt x="2551184" y="282624"/>
                  </a:lnTo>
                  <a:lnTo>
                    <a:pt x="2474137" y="310122"/>
                  </a:lnTo>
                  <a:lnTo>
                    <a:pt x="2408040" y="323390"/>
                  </a:lnTo>
                  <a:lnTo>
                    <a:pt x="2326516" y="336234"/>
                  </a:lnTo>
                  <a:lnTo>
                    <a:pt x="2231780" y="348578"/>
                  </a:lnTo>
                  <a:lnTo>
                    <a:pt x="2126048" y="360346"/>
                  </a:lnTo>
                  <a:lnTo>
                    <a:pt x="2011537" y="371461"/>
                  </a:lnTo>
                  <a:lnTo>
                    <a:pt x="1765038" y="391424"/>
                  </a:lnTo>
                  <a:lnTo>
                    <a:pt x="1510011" y="407853"/>
                  </a:lnTo>
                  <a:lnTo>
                    <a:pt x="1264183" y="420137"/>
                  </a:lnTo>
                  <a:lnTo>
                    <a:pt x="1045282" y="427660"/>
                  </a:lnTo>
                  <a:lnTo>
                    <a:pt x="951468" y="429446"/>
                  </a:lnTo>
                  <a:lnTo>
                    <a:pt x="871034" y="429811"/>
                  </a:lnTo>
                  <a:lnTo>
                    <a:pt x="2988093" y="429811"/>
                  </a:lnTo>
                  <a:lnTo>
                    <a:pt x="3027931" y="417232"/>
                  </a:lnTo>
                  <a:lnTo>
                    <a:pt x="3066228" y="396955"/>
                  </a:lnTo>
                  <a:lnTo>
                    <a:pt x="3090851" y="357061"/>
                  </a:lnTo>
                  <a:lnTo>
                    <a:pt x="3089349" y="344531"/>
                  </a:lnTo>
                  <a:lnTo>
                    <a:pt x="3059416" y="300182"/>
                  </a:lnTo>
                  <a:lnTo>
                    <a:pt x="3008386" y="264089"/>
                  </a:lnTo>
                  <a:lnTo>
                    <a:pt x="2971622" y="244215"/>
                  </a:lnTo>
                  <a:lnTo>
                    <a:pt x="2928413" y="223494"/>
                  </a:lnTo>
                  <a:lnTo>
                    <a:pt x="2879553" y="202203"/>
                  </a:lnTo>
                  <a:lnTo>
                    <a:pt x="2825832" y="180621"/>
                  </a:lnTo>
                  <a:lnTo>
                    <a:pt x="2768043" y="159025"/>
                  </a:lnTo>
                  <a:lnTo>
                    <a:pt x="2706977" y="137694"/>
                  </a:lnTo>
                  <a:lnTo>
                    <a:pt x="2643427" y="116905"/>
                  </a:lnTo>
                  <a:lnTo>
                    <a:pt x="2578184" y="96936"/>
                  </a:lnTo>
                  <a:lnTo>
                    <a:pt x="2512040" y="78066"/>
                  </a:lnTo>
                  <a:lnTo>
                    <a:pt x="2477486" y="68942"/>
                  </a:lnTo>
                  <a:close/>
                </a:path>
                <a:path w="3090851" h="515639">
                  <a:moveTo>
                    <a:pt x="2045483" y="0"/>
                  </a:moveTo>
                  <a:lnTo>
                    <a:pt x="2006865" y="3523"/>
                  </a:lnTo>
                  <a:lnTo>
                    <a:pt x="1464905" y="76967"/>
                  </a:lnTo>
                  <a:lnTo>
                    <a:pt x="1525820" y="73730"/>
                  </a:lnTo>
                  <a:lnTo>
                    <a:pt x="1569366" y="71989"/>
                  </a:lnTo>
                  <a:lnTo>
                    <a:pt x="1622164" y="70413"/>
                  </a:lnTo>
                  <a:lnTo>
                    <a:pt x="1682792" y="69298"/>
                  </a:lnTo>
                  <a:lnTo>
                    <a:pt x="2477486" y="68942"/>
                  </a:lnTo>
                  <a:lnTo>
                    <a:pt x="2445788" y="60572"/>
                  </a:lnTo>
                  <a:lnTo>
                    <a:pt x="2380218" y="44732"/>
                  </a:lnTo>
                  <a:lnTo>
                    <a:pt x="2316122" y="30825"/>
                  </a:lnTo>
                  <a:lnTo>
                    <a:pt x="2254294" y="19127"/>
                  </a:lnTo>
                  <a:lnTo>
                    <a:pt x="2195524" y="9918"/>
                  </a:lnTo>
                  <a:lnTo>
                    <a:pt x="2140604" y="3475"/>
                  </a:lnTo>
                  <a:lnTo>
                    <a:pt x="2090326" y="76"/>
                  </a:lnTo>
                  <a:lnTo>
                    <a:pt x="2045483" y="0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dirty="0">
                <a:latin typeface="Century Gothic Regular"/>
              </a:endParaRPr>
            </a:p>
          </p:txBody>
        </p:sp>
        <p:sp>
          <p:nvSpPr>
            <p:cNvPr id="32" name="object 72">
              <a:extLst>
                <a:ext uri="{FF2B5EF4-FFF2-40B4-BE49-F238E27FC236}">
                  <a16:creationId xmlns:a16="http://schemas.microsoft.com/office/drawing/2014/main" id="{00FBC158-1D93-2C46-BF35-7B3EFA55BB8F}"/>
                </a:ext>
              </a:extLst>
            </p:cNvPr>
            <p:cNvSpPr/>
            <p:nvPr/>
          </p:nvSpPr>
          <p:spPr>
            <a:xfrm>
              <a:off x="1756477" y="2625462"/>
              <a:ext cx="2049614" cy="516100"/>
            </a:xfrm>
            <a:custGeom>
              <a:avLst/>
              <a:gdLst/>
              <a:ahLst/>
              <a:cxnLst/>
              <a:rect l="l" t="t" r="r" b="b"/>
              <a:pathLst>
                <a:path w="2049614" h="516100">
                  <a:moveTo>
                    <a:pt x="13385" y="0"/>
                  </a:moveTo>
                  <a:lnTo>
                    <a:pt x="12839" y="2425"/>
                  </a:lnTo>
                  <a:lnTo>
                    <a:pt x="10302" y="12052"/>
                  </a:lnTo>
                  <a:lnTo>
                    <a:pt x="0" y="48729"/>
                  </a:lnTo>
                  <a:lnTo>
                    <a:pt x="37161" y="58583"/>
                  </a:lnTo>
                  <a:lnTo>
                    <a:pt x="167552" y="90882"/>
                  </a:lnTo>
                  <a:lnTo>
                    <a:pt x="1981336" y="516100"/>
                  </a:lnTo>
                  <a:lnTo>
                    <a:pt x="1992775" y="510829"/>
                  </a:lnTo>
                  <a:lnTo>
                    <a:pt x="2005041" y="506588"/>
                  </a:lnTo>
                  <a:lnTo>
                    <a:pt x="2017693" y="503026"/>
                  </a:lnTo>
                  <a:lnTo>
                    <a:pt x="2030288" y="499791"/>
                  </a:lnTo>
                  <a:lnTo>
                    <a:pt x="2043859" y="496133"/>
                  </a:lnTo>
                  <a:lnTo>
                    <a:pt x="2049614" y="491362"/>
                  </a:lnTo>
                  <a:lnTo>
                    <a:pt x="2009334" y="480634"/>
                  </a:lnTo>
                  <a:lnTo>
                    <a:pt x="115390" y="26102"/>
                  </a:lnTo>
                  <a:lnTo>
                    <a:pt x="55711" y="11007"/>
                  </a:lnTo>
                  <a:lnTo>
                    <a:pt x="15430" y="279"/>
                  </a:lnTo>
                  <a:lnTo>
                    <a:pt x="13385" y="0"/>
                  </a:lnTo>
                  <a:close/>
                </a:path>
              </a:pathLst>
            </a:custGeom>
            <a:solidFill>
              <a:srgbClr val="C5272C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dirty="0">
                <a:latin typeface="Century Gothic Regular"/>
              </a:endParaRPr>
            </a:p>
          </p:txBody>
        </p:sp>
        <p:sp>
          <p:nvSpPr>
            <p:cNvPr id="33" name="object 73">
              <a:extLst>
                <a:ext uri="{FF2B5EF4-FFF2-40B4-BE49-F238E27FC236}">
                  <a16:creationId xmlns:a16="http://schemas.microsoft.com/office/drawing/2014/main" id="{94E2BB5B-71F8-1D42-85DD-45B7D202F4FA}"/>
                </a:ext>
              </a:extLst>
            </p:cNvPr>
            <p:cNvSpPr/>
            <p:nvPr/>
          </p:nvSpPr>
          <p:spPr>
            <a:xfrm>
              <a:off x="1471728" y="2892197"/>
              <a:ext cx="2048301" cy="615588"/>
            </a:xfrm>
            <a:custGeom>
              <a:avLst/>
              <a:gdLst/>
              <a:ahLst/>
              <a:cxnLst/>
              <a:rect l="l" t="t" r="r" b="b"/>
              <a:pathLst>
                <a:path w="2048301" h="615588">
                  <a:moveTo>
                    <a:pt x="12979" y="0"/>
                  </a:moveTo>
                  <a:lnTo>
                    <a:pt x="12407" y="2413"/>
                  </a:lnTo>
                  <a:lnTo>
                    <a:pt x="10301" y="10337"/>
                  </a:lnTo>
                  <a:lnTo>
                    <a:pt x="0" y="47015"/>
                  </a:lnTo>
                  <a:lnTo>
                    <a:pt x="1794383" y="546548"/>
                  </a:lnTo>
                  <a:lnTo>
                    <a:pt x="2048301" y="615588"/>
                  </a:lnTo>
                  <a:lnTo>
                    <a:pt x="2039306" y="609287"/>
                  </a:lnTo>
                  <a:lnTo>
                    <a:pt x="2031663" y="599755"/>
                  </a:lnTo>
                  <a:lnTo>
                    <a:pt x="2024581" y="588380"/>
                  </a:lnTo>
                  <a:lnTo>
                    <a:pt x="2017270" y="576547"/>
                  </a:lnTo>
                  <a:lnTo>
                    <a:pt x="2008940" y="565642"/>
                  </a:lnTo>
                  <a:lnTo>
                    <a:pt x="1974936" y="546526"/>
                  </a:lnTo>
                  <a:lnTo>
                    <a:pt x="14490" y="114"/>
                  </a:lnTo>
                  <a:lnTo>
                    <a:pt x="12979" y="0"/>
                  </a:lnTo>
                  <a:close/>
                </a:path>
              </a:pathLst>
            </a:custGeom>
            <a:solidFill>
              <a:srgbClr val="C5272C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dirty="0">
                <a:latin typeface="Century Gothic Regular"/>
              </a:endParaRPr>
            </a:p>
          </p:txBody>
        </p:sp>
        <p:sp>
          <p:nvSpPr>
            <p:cNvPr id="34" name="object 74">
              <a:extLst>
                <a:ext uri="{FF2B5EF4-FFF2-40B4-BE49-F238E27FC236}">
                  <a16:creationId xmlns:a16="http://schemas.microsoft.com/office/drawing/2014/main" id="{0264ED32-915A-DA4A-8B3F-DB635B4B571E}"/>
                </a:ext>
              </a:extLst>
            </p:cNvPr>
            <p:cNvSpPr/>
            <p:nvPr/>
          </p:nvSpPr>
          <p:spPr>
            <a:xfrm>
              <a:off x="3112818" y="3046696"/>
              <a:ext cx="1676756" cy="7769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 dirty="0">
                <a:latin typeface="Century Gothic Regular"/>
              </a:endParaRPr>
            </a:p>
          </p:txBody>
        </p:sp>
      </p:grpSp>
      <p:pic>
        <p:nvPicPr>
          <p:cNvPr id="5122" name="Picture 2" descr="Risultati immagini per take home message">
            <a:extLst>
              <a:ext uri="{FF2B5EF4-FFF2-40B4-BE49-F238E27FC236}">
                <a16:creationId xmlns:a16="http://schemas.microsoft.com/office/drawing/2014/main" id="{512EA082-CD06-6140-99D9-944D7C86F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204" y="-5793"/>
            <a:ext cx="2971800" cy="273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42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object 2"/>
          <p:cNvSpPr/>
          <p:nvPr/>
        </p:nvSpPr>
        <p:spPr>
          <a:xfrm>
            <a:off x="7895652" y="347070"/>
            <a:ext cx="2595216" cy="721576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  <a:endParaRPr/>
          </a:p>
        </p:txBody>
      </p:sp>
      <p:grpSp>
        <p:nvGrpSpPr>
          <p:cNvPr id="196" name="object 3"/>
          <p:cNvGrpSpPr/>
          <p:nvPr/>
        </p:nvGrpSpPr>
        <p:grpSpPr>
          <a:xfrm>
            <a:off x="-1" y="-1"/>
            <a:ext cx="6780343" cy="4721893"/>
            <a:chOff x="0" y="0"/>
            <a:chExt cx="6780341" cy="4721891"/>
          </a:xfrm>
        </p:grpSpPr>
        <p:sp>
          <p:nvSpPr>
            <p:cNvPr id="191" name="Forma"/>
            <p:cNvSpPr/>
            <p:nvPr/>
          </p:nvSpPr>
          <p:spPr>
            <a:xfrm>
              <a:off x="4969847" y="3420602"/>
              <a:ext cx="427559" cy="427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91" y="0"/>
                  </a:moveTo>
                  <a:lnTo>
                    <a:pt x="8134" y="334"/>
                  </a:lnTo>
                  <a:lnTo>
                    <a:pt x="5677" y="1292"/>
                  </a:lnTo>
                  <a:lnTo>
                    <a:pt x="3590" y="2759"/>
                  </a:lnTo>
                  <a:lnTo>
                    <a:pt x="1936" y="4636"/>
                  </a:lnTo>
                  <a:lnTo>
                    <a:pt x="762" y="6826"/>
                  </a:lnTo>
                  <a:lnTo>
                    <a:pt x="115" y="9233"/>
                  </a:lnTo>
                  <a:lnTo>
                    <a:pt x="0" y="10911"/>
                  </a:lnTo>
                  <a:lnTo>
                    <a:pt x="42" y="11761"/>
                  </a:lnTo>
                  <a:lnTo>
                    <a:pt x="589" y="14315"/>
                  </a:lnTo>
                  <a:lnTo>
                    <a:pt x="1731" y="16664"/>
                  </a:lnTo>
                  <a:lnTo>
                    <a:pt x="3346" y="18612"/>
                  </a:lnTo>
                  <a:lnTo>
                    <a:pt x="5337" y="20110"/>
                  </a:lnTo>
                  <a:lnTo>
                    <a:pt x="7611" y="21113"/>
                  </a:lnTo>
                  <a:lnTo>
                    <a:pt x="10070" y="21575"/>
                  </a:lnTo>
                  <a:lnTo>
                    <a:pt x="10915" y="21600"/>
                  </a:lnTo>
                  <a:lnTo>
                    <a:pt x="11766" y="21558"/>
                  </a:lnTo>
                  <a:lnTo>
                    <a:pt x="14323" y="21013"/>
                  </a:lnTo>
                  <a:lnTo>
                    <a:pt x="16670" y="19870"/>
                  </a:lnTo>
                  <a:lnTo>
                    <a:pt x="18616" y="18255"/>
                  </a:lnTo>
                  <a:lnTo>
                    <a:pt x="20114" y="16263"/>
                  </a:lnTo>
                  <a:lnTo>
                    <a:pt x="21116" y="13990"/>
                  </a:lnTo>
                  <a:lnTo>
                    <a:pt x="21575" y="11533"/>
                  </a:lnTo>
                  <a:lnTo>
                    <a:pt x="21600" y="10689"/>
                  </a:lnTo>
                  <a:lnTo>
                    <a:pt x="21557" y="9840"/>
                  </a:lnTo>
                  <a:lnTo>
                    <a:pt x="21008" y="7288"/>
                  </a:lnTo>
                  <a:lnTo>
                    <a:pt x="19867" y="4939"/>
                  </a:lnTo>
                  <a:lnTo>
                    <a:pt x="18254" y="2991"/>
                  </a:lnTo>
                  <a:lnTo>
                    <a:pt x="16264" y="1491"/>
                  </a:lnTo>
                  <a:lnTo>
                    <a:pt x="13992" y="487"/>
                  </a:lnTo>
                  <a:lnTo>
                    <a:pt x="11535" y="25"/>
                  </a:lnTo>
                  <a:lnTo>
                    <a:pt x="10691" y="0"/>
                  </a:ln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entury Gothic"/>
                </a:defRPr>
              </a:pPr>
              <a:endParaRPr/>
            </a:p>
          </p:txBody>
        </p:sp>
        <p:sp>
          <p:nvSpPr>
            <p:cNvPr id="192" name="Forma"/>
            <p:cNvSpPr/>
            <p:nvPr/>
          </p:nvSpPr>
          <p:spPr>
            <a:xfrm>
              <a:off x="6352668" y="307658"/>
              <a:ext cx="427674" cy="427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86" y="0"/>
                  </a:moveTo>
                  <a:lnTo>
                    <a:pt x="8130" y="335"/>
                  </a:lnTo>
                  <a:lnTo>
                    <a:pt x="5673" y="1292"/>
                  </a:lnTo>
                  <a:lnTo>
                    <a:pt x="3586" y="2758"/>
                  </a:lnTo>
                  <a:lnTo>
                    <a:pt x="1934" y="4634"/>
                  </a:lnTo>
                  <a:lnTo>
                    <a:pt x="761" y="6822"/>
                  </a:lnTo>
                  <a:lnTo>
                    <a:pt x="115" y="9228"/>
                  </a:lnTo>
                  <a:lnTo>
                    <a:pt x="0" y="10906"/>
                  </a:lnTo>
                  <a:lnTo>
                    <a:pt x="42" y="11756"/>
                  </a:lnTo>
                  <a:lnTo>
                    <a:pt x="590" y="14310"/>
                  </a:lnTo>
                  <a:lnTo>
                    <a:pt x="1730" y="16663"/>
                  </a:lnTo>
                  <a:lnTo>
                    <a:pt x="3344" y="18612"/>
                  </a:lnTo>
                  <a:lnTo>
                    <a:pt x="5336" y="20112"/>
                  </a:lnTo>
                  <a:lnTo>
                    <a:pt x="7610" y="21115"/>
                  </a:lnTo>
                  <a:lnTo>
                    <a:pt x="10069" y="21575"/>
                  </a:lnTo>
                  <a:lnTo>
                    <a:pt x="10913" y="21600"/>
                  </a:lnTo>
                  <a:lnTo>
                    <a:pt x="11764" y="21557"/>
                  </a:lnTo>
                  <a:lnTo>
                    <a:pt x="14319" y="21008"/>
                  </a:lnTo>
                  <a:lnTo>
                    <a:pt x="16668" y="19867"/>
                  </a:lnTo>
                  <a:lnTo>
                    <a:pt x="18615" y="18253"/>
                  </a:lnTo>
                  <a:lnTo>
                    <a:pt x="20113" y="16262"/>
                  </a:lnTo>
                  <a:lnTo>
                    <a:pt x="21115" y="13991"/>
                  </a:lnTo>
                  <a:lnTo>
                    <a:pt x="21575" y="11533"/>
                  </a:lnTo>
                  <a:lnTo>
                    <a:pt x="21600" y="10690"/>
                  </a:lnTo>
                  <a:lnTo>
                    <a:pt x="21558" y="9839"/>
                  </a:lnTo>
                  <a:lnTo>
                    <a:pt x="21011" y="7286"/>
                  </a:lnTo>
                  <a:lnTo>
                    <a:pt x="19869" y="4936"/>
                  </a:lnTo>
                  <a:lnTo>
                    <a:pt x="18254" y="2989"/>
                  </a:lnTo>
                  <a:lnTo>
                    <a:pt x="16262" y="1490"/>
                  </a:lnTo>
                  <a:lnTo>
                    <a:pt x="13988" y="486"/>
                  </a:lnTo>
                  <a:lnTo>
                    <a:pt x="11530" y="25"/>
                  </a:lnTo>
                  <a:lnTo>
                    <a:pt x="10686" y="0"/>
                  </a:ln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entury Gothic"/>
                </a:defRPr>
              </a:pPr>
              <a:endParaRPr/>
            </a:p>
          </p:txBody>
        </p:sp>
        <p:sp>
          <p:nvSpPr>
            <p:cNvPr id="193" name="Forma"/>
            <p:cNvSpPr/>
            <p:nvPr/>
          </p:nvSpPr>
          <p:spPr>
            <a:xfrm>
              <a:off x="4224230" y="-1"/>
              <a:ext cx="427718" cy="29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80" y="0"/>
                  </a:moveTo>
                  <a:lnTo>
                    <a:pt x="270" y="2662"/>
                  </a:lnTo>
                  <a:lnTo>
                    <a:pt x="0" y="6250"/>
                  </a:lnTo>
                  <a:lnTo>
                    <a:pt x="42" y="7471"/>
                  </a:lnTo>
                  <a:lnTo>
                    <a:pt x="589" y="11138"/>
                  </a:lnTo>
                  <a:lnTo>
                    <a:pt x="1731" y="14512"/>
                  </a:lnTo>
                  <a:lnTo>
                    <a:pt x="3345" y="17309"/>
                  </a:lnTo>
                  <a:lnTo>
                    <a:pt x="5337" y="19461"/>
                  </a:lnTo>
                  <a:lnTo>
                    <a:pt x="7610" y="20902"/>
                  </a:lnTo>
                  <a:lnTo>
                    <a:pt x="10069" y="21564"/>
                  </a:lnTo>
                  <a:lnTo>
                    <a:pt x="10913" y="21600"/>
                  </a:lnTo>
                  <a:lnTo>
                    <a:pt x="11763" y="21540"/>
                  </a:lnTo>
                  <a:lnTo>
                    <a:pt x="14317" y="20754"/>
                  </a:lnTo>
                  <a:lnTo>
                    <a:pt x="16666" y="19116"/>
                  </a:lnTo>
                  <a:lnTo>
                    <a:pt x="18613" y="16797"/>
                  </a:lnTo>
                  <a:lnTo>
                    <a:pt x="20111" y="13937"/>
                  </a:lnTo>
                  <a:lnTo>
                    <a:pt x="21114" y="10673"/>
                  </a:lnTo>
                  <a:lnTo>
                    <a:pt x="21575" y="7143"/>
                  </a:lnTo>
                  <a:lnTo>
                    <a:pt x="21600" y="5932"/>
                  </a:lnTo>
                  <a:lnTo>
                    <a:pt x="21558" y="4711"/>
                  </a:lnTo>
                  <a:lnTo>
                    <a:pt x="21447" y="3485"/>
                  </a:lnTo>
                  <a:lnTo>
                    <a:pt x="21265" y="2261"/>
                  </a:lnTo>
                  <a:lnTo>
                    <a:pt x="21011" y="1043"/>
                  </a:lnTo>
                  <a:lnTo>
                    <a:pt x="20727" y="0"/>
                  </a:lnTo>
                  <a:lnTo>
                    <a:pt x="880" y="0"/>
                  </a:ln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entury Gothic"/>
                </a:defRPr>
              </a:pPr>
              <a:endParaRPr/>
            </a:p>
          </p:txBody>
        </p:sp>
        <p:sp>
          <p:nvSpPr>
            <p:cNvPr id="194" name="Forma"/>
            <p:cNvSpPr/>
            <p:nvPr/>
          </p:nvSpPr>
          <p:spPr>
            <a:xfrm>
              <a:off x="-1" y="4339428"/>
              <a:ext cx="118536" cy="382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307" y="20393"/>
                  </a:lnTo>
                  <a:lnTo>
                    <a:pt x="12813" y="18436"/>
                  </a:lnTo>
                  <a:lnTo>
                    <a:pt x="17642" y="16092"/>
                  </a:lnTo>
                  <a:lnTo>
                    <a:pt x="20628" y="13469"/>
                  </a:lnTo>
                  <a:lnTo>
                    <a:pt x="21600" y="10676"/>
                  </a:lnTo>
                  <a:lnTo>
                    <a:pt x="21447" y="9725"/>
                  </a:lnTo>
                  <a:lnTo>
                    <a:pt x="19473" y="6869"/>
                  </a:lnTo>
                  <a:lnTo>
                    <a:pt x="15359" y="4243"/>
                  </a:lnTo>
                  <a:lnTo>
                    <a:pt x="9536" y="2066"/>
                  </a:lnTo>
                  <a:lnTo>
                    <a:pt x="2351" y="390"/>
                  </a:lnTo>
                  <a:lnTo>
                    <a:pt x="0" y="0"/>
                  </a:lnTo>
                  <a:lnTo>
                    <a:pt x="0" y="21600"/>
                  </a:ln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entury Gothic"/>
                </a:defRPr>
              </a:pPr>
              <a:endParaRPr/>
            </a:p>
          </p:txBody>
        </p:sp>
        <p:sp>
          <p:nvSpPr>
            <p:cNvPr id="195" name="Forma"/>
            <p:cNvSpPr/>
            <p:nvPr/>
          </p:nvSpPr>
          <p:spPr>
            <a:xfrm>
              <a:off x="753130" y="4074057"/>
              <a:ext cx="427619" cy="427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87" y="0"/>
                  </a:moveTo>
                  <a:lnTo>
                    <a:pt x="8132" y="333"/>
                  </a:lnTo>
                  <a:lnTo>
                    <a:pt x="5676" y="1290"/>
                  </a:lnTo>
                  <a:lnTo>
                    <a:pt x="3589" y="2757"/>
                  </a:lnTo>
                  <a:lnTo>
                    <a:pt x="1936" y="4634"/>
                  </a:lnTo>
                  <a:lnTo>
                    <a:pt x="762" y="6825"/>
                  </a:lnTo>
                  <a:lnTo>
                    <a:pt x="115" y="9232"/>
                  </a:lnTo>
                  <a:lnTo>
                    <a:pt x="0" y="10911"/>
                  </a:lnTo>
                  <a:lnTo>
                    <a:pt x="42" y="11762"/>
                  </a:lnTo>
                  <a:lnTo>
                    <a:pt x="590" y="14316"/>
                  </a:lnTo>
                  <a:lnTo>
                    <a:pt x="1731" y="16666"/>
                  </a:lnTo>
                  <a:lnTo>
                    <a:pt x="3345" y="18613"/>
                  </a:lnTo>
                  <a:lnTo>
                    <a:pt x="5336" y="20112"/>
                  </a:lnTo>
                  <a:lnTo>
                    <a:pt x="7608" y="21114"/>
                  </a:lnTo>
                  <a:lnTo>
                    <a:pt x="10065" y="21575"/>
                  </a:lnTo>
                  <a:lnTo>
                    <a:pt x="10909" y="21600"/>
                  </a:lnTo>
                  <a:lnTo>
                    <a:pt x="11760" y="21558"/>
                  </a:lnTo>
                  <a:lnTo>
                    <a:pt x="14314" y="21011"/>
                  </a:lnTo>
                  <a:lnTo>
                    <a:pt x="16665" y="19871"/>
                  </a:lnTo>
                  <a:lnTo>
                    <a:pt x="18614" y="18258"/>
                  </a:lnTo>
                  <a:lnTo>
                    <a:pt x="20113" y="16267"/>
                  </a:lnTo>
                  <a:lnTo>
                    <a:pt x="21116" y="13994"/>
                  </a:lnTo>
                  <a:lnTo>
                    <a:pt x="21576" y="11535"/>
                  </a:lnTo>
                  <a:lnTo>
                    <a:pt x="21600" y="10690"/>
                  </a:lnTo>
                  <a:lnTo>
                    <a:pt x="21557" y="9839"/>
                  </a:lnTo>
                  <a:lnTo>
                    <a:pt x="21008" y="7281"/>
                  </a:lnTo>
                  <a:lnTo>
                    <a:pt x="19866" y="4934"/>
                  </a:lnTo>
                  <a:lnTo>
                    <a:pt x="18251" y="2988"/>
                  </a:lnTo>
                  <a:lnTo>
                    <a:pt x="16260" y="1490"/>
                  </a:lnTo>
                  <a:lnTo>
                    <a:pt x="13988" y="487"/>
                  </a:lnTo>
                  <a:lnTo>
                    <a:pt x="11531" y="25"/>
                  </a:lnTo>
                  <a:lnTo>
                    <a:pt x="10687" y="0"/>
                  </a:ln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entury Gothic"/>
                </a:defRPr>
              </a:pPr>
              <a:endParaRPr/>
            </a:p>
          </p:txBody>
        </p:sp>
      </p:grpSp>
      <p:sp>
        <p:nvSpPr>
          <p:cNvPr id="197" name="object 4"/>
          <p:cNvSpPr/>
          <p:nvPr/>
        </p:nvSpPr>
        <p:spPr>
          <a:xfrm>
            <a:off x="4969847" y="3420602"/>
            <a:ext cx="427558" cy="4276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08" y="7288"/>
                </a:moveTo>
                <a:lnTo>
                  <a:pt x="21263" y="8135"/>
                </a:lnTo>
                <a:lnTo>
                  <a:pt x="21446" y="8987"/>
                </a:lnTo>
                <a:lnTo>
                  <a:pt x="21557" y="9840"/>
                </a:lnTo>
                <a:lnTo>
                  <a:pt x="21600" y="10689"/>
                </a:lnTo>
                <a:lnTo>
                  <a:pt x="21575" y="11533"/>
                </a:lnTo>
                <a:lnTo>
                  <a:pt x="21116" y="13990"/>
                </a:lnTo>
                <a:lnTo>
                  <a:pt x="20114" y="16263"/>
                </a:lnTo>
                <a:lnTo>
                  <a:pt x="18616" y="18255"/>
                </a:lnTo>
                <a:lnTo>
                  <a:pt x="16670" y="19870"/>
                </a:lnTo>
                <a:lnTo>
                  <a:pt x="14323" y="21013"/>
                </a:lnTo>
                <a:lnTo>
                  <a:pt x="11766" y="21558"/>
                </a:lnTo>
                <a:lnTo>
                  <a:pt x="10915" y="21600"/>
                </a:lnTo>
                <a:lnTo>
                  <a:pt x="10070" y="21575"/>
                </a:lnTo>
                <a:lnTo>
                  <a:pt x="7611" y="21113"/>
                </a:lnTo>
                <a:lnTo>
                  <a:pt x="5337" y="20110"/>
                </a:lnTo>
                <a:lnTo>
                  <a:pt x="3346" y="18612"/>
                </a:lnTo>
                <a:lnTo>
                  <a:pt x="1731" y="16664"/>
                </a:lnTo>
                <a:lnTo>
                  <a:pt x="589" y="14315"/>
                </a:lnTo>
                <a:lnTo>
                  <a:pt x="42" y="11761"/>
                </a:lnTo>
                <a:lnTo>
                  <a:pt x="0" y="10911"/>
                </a:lnTo>
                <a:lnTo>
                  <a:pt x="25" y="10067"/>
                </a:lnTo>
                <a:lnTo>
                  <a:pt x="486" y="7609"/>
                </a:lnTo>
                <a:lnTo>
                  <a:pt x="1489" y="5336"/>
                </a:lnTo>
                <a:lnTo>
                  <a:pt x="2988" y="3344"/>
                </a:lnTo>
                <a:lnTo>
                  <a:pt x="4936" y="1730"/>
                </a:lnTo>
                <a:lnTo>
                  <a:pt x="7286" y="588"/>
                </a:lnTo>
                <a:lnTo>
                  <a:pt x="9840" y="42"/>
                </a:lnTo>
                <a:lnTo>
                  <a:pt x="10691" y="0"/>
                </a:lnTo>
                <a:lnTo>
                  <a:pt x="11535" y="25"/>
                </a:lnTo>
                <a:lnTo>
                  <a:pt x="13992" y="487"/>
                </a:lnTo>
                <a:lnTo>
                  <a:pt x="16264" y="1491"/>
                </a:lnTo>
                <a:lnTo>
                  <a:pt x="18254" y="2991"/>
                </a:lnTo>
                <a:lnTo>
                  <a:pt x="19867" y="4939"/>
                </a:lnTo>
                <a:lnTo>
                  <a:pt x="21008" y="7288"/>
                </a:lnTo>
              </a:path>
            </a:pathLst>
          </a:custGeom>
          <a:ln w="65659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  <a:endParaRPr/>
          </a:p>
        </p:txBody>
      </p:sp>
      <p:sp>
        <p:nvSpPr>
          <p:cNvPr id="198" name="object 5"/>
          <p:cNvSpPr/>
          <p:nvPr/>
        </p:nvSpPr>
        <p:spPr>
          <a:xfrm>
            <a:off x="6352668" y="307659"/>
            <a:ext cx="427674" cy="4275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11" y="7286"/>
                </a:moveTo>
                <a:lnTo>
                  <a:pt x="21265" y="8134"/>
                </a:lnTo>
                <a:lnTo>
                  <a:pt x="21447" y="8986"/>
                </a:lnTo>
                <a:lnTo>
                  <a:pt x="21558" y="9839"/>
                </a:lnTo>
                <a:lnTo>
                  <a:pt x="21600" y="10690"/>
                </a:lnTo>
                <a:lnTo>
                  <a:pt x="21575" y="11533"/>
                </a:lnTo>
                <a:lnTo>
                  <a:pt x="21115" y="13991"/>
                </a:lnTo>
                <a:lnTo>
                  <a:pt x="20113" y="16262"/>
                </a:lnTo>
                <a:lnTo>
                  <a:pt x="18615" y="18253"/>
                </a:lnTo>
                <a:lnTo>
                  <a:pt x="16668" y="19867"/>
                </a:lnTo>
                <a:lnTo>
                  <a:pt x="14319" y="21008"/>
                </a:lnTo>
                <a:lnTo>
                  <a:pt x="11764" y="21557"/>
                </a:lnTo>
                <a:lnTo>
                  <a:pt x="10913" y="21600"/>
                </a:lnTo>
                <a:lnTo>
                  <a:pt x="10069" y="21575"/>
                </a:lnTo>
                <a:lnTo>
                  <a:pt x="7610" y="21115"/>
                </a:lnTo>
                <a:lnTo>
                  <a:pt x="5336" y="20112"/>
                </a:lnTo>
                <a:lnTo>
                  <a:pt x="3344" y="18612"/>
                </a:lnTo>
                <a:lnTo>
                  <a:pt x="1730" y="16663"/>
                </a:lnTo>
                <a:lnTo>
                  <a:pt x="590" y="14310"/>
                </a:lnTo>
                <a:lnTo>
                  <a:pt x="42" y="11756"/>
                </a:lnTo>
                <a:lnTo>
                  <a:pt x="0" y="10906"/>
                </a:lnTo>
                <a:lnTo>
                  <a:pt x="25" y="10062"/>
                </a:lnTo>
                <a:lnTo>
                  <a:pt x="485" y="7605"/>
                </a:lnTo>
                <a:lnTo>
                  <a:pt x="1487" y="5333"/>
                </a:lnTo>
                <a:lnTo>
                  <a:pt x="2985" y="3343"/>
                </a:lnTo>
                <a:lnTo>
                  <a:pt x="4932" y="1729"/>
                </a:lnTo>
                <a:lnTo>
                  <a:pt x="7282" y="589"/>
                </a:lnTo>
                <a:lnTo>
                  <a:pt x="9835" y="42"/>
                </a:lnTo>
                <a:lnTo>
                  <a:pt x="10686" y="0"/>
                </a:lnTo>
                <a:lnTo>
                  <a:pt x="11530" y="25"/>
                </a:lnTo>
                <a:lnTo>
                  <a:pt x="13988" y="486"/>
                </a:lnTo>
                <a:lnTo>
                  <a:pt x="16262" y="1490"/>
                </a:lnTo>
                <a:lnTo>
                  <a:pt x="18254" y="2989"/>
                </a:lnTo>
                <a:lnTo>
                  <a:pt x="19869" y="4936"/>
                </a:lnTo>
                <a:lnTo>
                  <a:pt x="21011" y="7286"/>
                </a:lnTo>
              </a:path>
            </a:pathLst>
          </a:custGeom>
          <a:ln w="65659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  <a:endParaRPr/>
          </a:p>
        </p:txBody>
      </p:sp>
      <p:sp>
        <p:nvSpPr>
          <p:cNvPr id="199" name="object 6"/>
          <p:cNvSpPr/>
          <p:nvPr/>
        </p:nvSpPr>
        <p:spPr>
          <a:xfrm>
            <a:off x="4224230" y="0"/>
            <a:ext cx="427717" cy="297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27" y="0"/>
                </a:moveTo>
                <a:lnTo>
                  <a:pt x="21447" y="3485"/>
                </a:lnTo>
                <a:lnTo>
                  <a:pt x="21600" y="5932"/>
                </a:lnTo>
                <a:lnTo>
                  <a:pt x="21575" y="7143"/>
                </a:lnTo>
                <a:lnTo>
                  <a:pt x="21114" y="10673"/>
                </a:lnTo>
                <a:lnTo>
                  <a:pt x="20111" y="13937"/>
                </a:lnTo>
                <a:lnTo>
                  <a:pt x="18613" y="16797"/>
                </a:lnTo>
                <a:lnTo>
                  <a:pt x="16666" y="19116"/>
                </a:lnTo>
                <a:lnTo>
                  <a:pt x="14317" y="20754"/>
                </a:lnTo>
                <a:lnTo>
                  <a:pt x="11763" y="21540"/>
                </a:lnTo>
                <a:lnTo>
                  <a:pt x="10913" y="21600"/>
                </a:lnTo>
                <a:lnTo>
                  <a:pt x="10069" y="21564"/>
                </a:lnTo>
                <a:lnTo>
                  <a:pt x="7610" y="20902"/>
                </a:lnTo>
                <a:lnTo>
                  <a:pt x="5337" y="19461"/>
                </a:lnTo>
                <a:lnTo>
                  <a:pt x="3345" y="17309"/>
                </a:lnTo>
                <a:lnTo>
                  <a:pt x="1731" y="14512"/>
                </a:lnTo>
                <a:lnTo>
                  <a:pt x="589" y="11138"/>
                </a:lnTo>
                <a:lnTo>
                  <a:pt x="42" y="7471"/>
                </a:lnTo>
                <a:lnTo>
                  <a:pt x="0" y="6250"/>
                </a:lnTo>
                <a:lnTo>
                  <a:pt x="25" y="5038"/>
                </a:lnTo>
                <a:lnTo>
                  <a:pt x="486" y="1508"/>
                </a:lnTo>
                <a:lnTo>
                  <a:pt x="880" y="0"/>
                </a:lnTo>
              </a:path>
            </a:pathLst>
          </a:custGeom>
          <a:ln w="65659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  <a:endParaRPr/>
          </a:p>
        </p:txBody>
      </p:sp>
      <p:sp>
        <p:nvSpPr>
          <p:cNvPr id="200" name="object 7"/>
          <p:cNvSpPr/>
          <p:nvPr/>
        </p:nvSpPr>
        <p:spPr>
          <a:xfrm>
            <a:off x="-1" y="4339428"/>
            <a:ext cx="118537" cy="3824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7275" y="1449"/>
                </a:lnTo>
                <a:lnTo>
                  <a:pt x="13591" y="3465"/>
                </a:lnTo>
                <a:lnTo>
                  <a:pt x="18313" y="5947"/>
                </a:lnTo>
                <a:lnTo>
                  <a:pt x="21046" y="8771"/>
                </a:lnTo>
                <a:lnTo>
                  <a:pt x="21600" y="10676"/>
                </a:lnTo>
                <a:lnTo>
                  <a:pt x="21510" y="11619"/>
                </a:lnTo>
                <a:lnTo>
                  <a:pt x="19848" y="14368"/>
                </a:lnTo>
                <a:lnTo>
                  <a:pt x="16229" y="16909"/>
                </a:lnTo>
                <a:lnTo>
                  <a:pt x="10822" y="19136"/>
                </a:lnTo>
                <a:lnTo>
                  <a:pt x="3796" y="20941"/>
                </a:lnTo>
                <a:lnTo>
                  <a:pt x="1123" y="21431"/>
                </a:lnTo>
                <a:lnTo>
                  <a:pt x="0" y="21600"/>
                </a:lnTo>
              </a:path>
            </a:pathLst>
          </a:custGeom>
          <a:ln w="65659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  <a:endParaRPr/>
          </a:p>
        </p:txBody>
      </p:sp>
      <p:sp>
        <p:nvSpPr>
          <p:cNvPr id="201" name="object 8"/>
          <p:cNvSpPr/>
          <p:nvPr/>
        </p:nvSpPr>
        <p:spPr>
          <a:xfrm>
            <a:off x="753131" y="4074057"/>
            <a:ext cx="427619" cy="4275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314" y="21011"/>
                </a:moveTo>
                <a:lnTo>
                  <a:pt x="13465" y="21265"/>
                </a:lnTo>
                <a:lnTo>
                  <a:pt x="12613" y="21447"/>
                </a:lnTo>
                <a:lnTo>
                  <a:pt x="11760" y="21558"/>
                </a:lnTo>
                <a:lnTo>
                  <a:pt x="10909" y="21600"/>
                </a:lnTo>
                <a:lnTo>
                  <a:pt x="10065" y="21575"/>
                </a:lnTo>
                <a:lnTo>
                  <a:pt x="7608" y="21114"/>
                </a:lnTo>
                <a:lnTo>
                  <a:pt x="5336" y="20112"/>
                </a:lnTo>
                <a:lnTo>
                  <a:pt x="3345" y="18613"/>
                </a:lnTo>
                <a:lnTo>
                  <a:pt x="1731" y="16666"/>
                </a:lnTo>
                <a:lnTo>
                  <a:pt x="590" y="14316"/>
                </a:lnTo>
                <a:lnTo>
                  <a:pt x="42" y="11762"/>
                </a:lnTo>
                <a:lnTo>
                  <a:pt x="0" y="10911"/>
                </a:lnTo>
                <a:lnTo>
                  <a:pt x="25" y="10067"/>
                </a:lnTo>
                <a:lnTo>
                  <a:pt x="486" y="7608"/>
                </a:lnTo>
                <a:lnTo>
                  <a:pt x="1489" y="5334"/>
                </a:lnTo>
                <a:lnTo>
                  <a:pt x="2988" y="3342"/>
                </a:lnTo>
                <a:lnTo>
                  <a:pt x="4935" y="1728"/>
                </a:lnTo>
                <a:lnTo>
                  <a:pt x="7285" y="586"/>
                </a:lnTo>
                <a:lnTo>
                  <a:pt x="9837" y="42"/>
                </a:lnTo>
                <a:lnTo>
                  <a:pt x="10687" y="0"/>
                </a:lnTo>
                <a:lnTo>
                  <a:pt x="11531" y="25"/>
                </a:lnTo>
                <a:lnTo>
                  <a:pt x="13988" y="487"/>
                </a:lnTo>
                <a:lnTo>
                  <a:pt x="16260" y="1490"/>
                </a:lnTo>
                <a:lnTo>
                  <a:pt x="18251" y="2988"/>
                </a:lnTo>
                <a:lnTo>
                  <a:pt x="19866" y="4934"/>
                </a:lnTo>
                <a:lnTo>
                  <a:pt x="21008" y="7281"/>
                </a:lnTo>
                <a:lnTo>
                  <a:pt x="21557" y="9839"/>
                </a:lnTo>
                <a:lnTo>
                  <a:pt x="21600" y="10690"/>
                </a:lnTo>
                <a:lnTo>
                  <a:pt x="21575" y="11535"/>
                </a:lnTo>
                <a:lnTo>
                  <a:pt x="21116" y="13994"/>
                </a:lnTo>
                <a:lnTo>
                  <a:pt x="20113" y="16267"/>
                </a:lnTo>
                <a:lnTo>
                  <a:pt x="18614" y="18258"/>
                </a:lnTo>
                <a:lnTo>
                  <a:pt x="16665" y="19871"/>
                </a:lnTo>
                <a:lnTo>
                  <a:pt x="14314" y="21011"/>
                </a:lnTo>
              </a:path>
            </a:pathLst>
          </a:custGeom>
          <a:ln w="65659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  <a:endParaRPr/>
          </a:p>
        </p:txBody>
      </p:sp>
      <p:sp>
        <p:nvSpPr>
          <p:cNvPr id="202" name="object 9"/>
          <p:cNvSpPr/>
          <p:nvPr/>
        </p:nvSpPr>
        <p:spPr>
          <a:xfrm flipV="1">
            <a:off x="1692609" y="2663275"/>
            <a:ext cx="534416" cy="184062"/>
          </a:xfrm>
          <a:prstGeom prst="line">
            <a:avLst/>
          </a:prstGeom>
          <a:ln w="65659"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3" name="object 10"/>
          <p:cNvSpPr/>
          <p:nvPr/>
        </p:nvSpPr>
        <p:spPr>
          <a:xfrm>
            <a:off x="1868072" y="-1"/>
            <a:ext cx="4943924" cy="38799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99" y="14770"/>
                </a:moveTo>
                <a:lnTo>
                  <a:pt x="3987" y="13767"/>
                </a:lnTo>
                <a:lnTo>
                  <a:pt x="13450" y="19648"/>
                </a:lnTo>
                <a:lnTo>
                  <a:pt x="13418" y="20113"/>
                </a:lnTo>
                <a:lnTo>
                  <a:pt x="13414" y="20183"/>
                </a:lnTo>
                <a:lnTo>
                  <a:pt x="13428" y="20464"/>
                </a:lnTo>
                <a:lnTo>
                  <a:pt x="13501" y="20775"/>
                </a:lnTo>
                <a:lnTo>
                  <a:pt x="13583" y="20970"/>
                </a:lnTo>
                <a:lnTo>
                  <a:pt x="13686" y="21142"/>
                </a:lnTo>
                <a:lnTo>
                  <a:pt x="13807" y="21289"/>
                </a:lnTo>
                <a:lnTo>
                  <a:pt x="14015" y="21460"/>
                </a:lnTo>
                <a:lnTo>
                  <a:pt x="14249" y="21565"/>
                </a:lnTo>
                <a:lnTo>
                  <a:pt x="14497" y="21600"/>
                </a:lnTo>
                <a:lnTo>
                  <a:pt x="14581" y="21595"/>
                </a:lnTo>
                <a:lnTo>
                  <a:pt x="14751" y="21558"/>
                </a:lnTo>
                <a:lnTo>
                  <a:pt x="14917" y="21485"/>
                </a:lnTo>
                <a:lnTo>
                  <a:pt x="15068" y="21381"/>
                </a:lnTo>
                <a:lnTo>
                  <a:pt x="15202" y="21251"/>
                </a:lnTo>
                <a:lnTo>
                  <a:pt x="15366" y="21013"/>
                </a:lnTo>
                <a:lnTo>
                  <a:pt x="15482" y="20736"/>
                </a:lnTo>
                <a:lnTo>
                  <a:pt x="15547" y="20431"/>
                </a:lnTo>
                <a:lnTo>
                  <a:pt x="15558" y="20219"/>
                </a:lnTo>
                <a:lnTo>
                  <a:pt x="15554" y="20111"/>
                </a:lnTo>
                <a:lnTo>
                  <a:pt x="15525" y="19896"/>
                </a:lnTo>
                <a:lnTo>
                  <a:pt x="15468" y="19684"/>
                </a:lnTo>
                <a:lnTo>
                  <a:pt x="15387" y="19491"/>
                </a:lnTo>
                <a:lnTo>
                  <a:pt x="15284" y="19321"/>
                </a:lnTo>
                <a:lnTo>
                  <a:pt x="15098" y="19111"/>
                </a:lnTo>
                <a:lnTo>
                  <a:pt x="14880" y="18963"/>
                </a:lnTo>
                <a:lnTo>
                  <a:pt x="14641" y="18881"/>
                </a:lnTo>
                <a:lnTo>
                  <a:pt x="14474" y="18866"/>
                </a:lnTo>
                <a:lnTo>
                  <a:pt x="14390" y="18871"/>
                </a:lnTo>
                <a:lnTo>
                  <a:pt x="14221" y="18908"/>
                </a:lnTo>
                <a:lnTo>
                  <a:pt x="14033" y="18994"/>
                </a:lnTo>
                <a:lnTo>
                  <a:pt x="13887" y="19099"/>
                </a:lnTo>
                <a:lnTo>
                  <a:pt x="13518" y="19493"/>
                </a:lnTo>
                <a:lnTo>
                  <a:pt x="4022" y="13591"/>
                </a:lnTo>
                <a:lnTo>
                  <a:pt x="4005" y="13581"/>
                </a:lnTo>
                <a:lnTo>
                  <a:pt x="3986" y="13579"/>
                </a:lnTo>
                <a:lnTo>
                  <a:pt x="3969" y="13588"/>
                </a:lnTo>
                <a:lnTo>
                  <a:pt x="1654" y="14602"/>
                </a:lnTo>
                <a:lnTo>
                  <a:pt x="851" y="11626"/>
                </a:lnTo>
                <a:lnTo>
                  <a:pt x="19482" y="3455"/>
                </a:lnTo>
                <a:lnTo>
                  <a:pt x="19718" y="3798"/>
                </a:lnTo>
                <a:lnTo>
                  <a:pt x="19762" y="3859"/>
                </a:lnTo>
                <a:lnTo>
                  <a:pt x="19909" y="4017"/>
                </a:lnTo>
                <a:lnTo>
                  <a:pt x="20073" y="4139"/>
                </a:lnTo>
                <a:lnTo>
                  <a:pt x="20250" y="4221"/>
                </a:lnTo>
                <a:lnTo>
                  <a:pt x="20435" y="4263"/>
                </a:lnTo>
                <a:lnTo>
                  <a:pt x="20561" y="4268"/>
                </a:lnTo>
                <a:lnTo>
                  <a:pt x="20625" y="4264"/>
                </a:lnTo>
                <a:lnTo>
                  <a:pt x="20814" y="4220"/>
                </a:lnTo>
                <a:lnTo>
                  <a:pt x="21036" y="4106"/>
                </a:lnTo>
                <a:lnTo>
                  <a:pt x="21179" y="3989"/>
                </a:lnTo>
                <a:lnTo>
                  <a:pt x="21303" y="3846"/>
                </a:lnTo>
                <a:lnTo>
                  <a:pt x="21452" y="3594"/>
                </a:lnTo>
                <a:lnTo>
                  <a:pt x="21552" y="3306"/>
                </a:lnTo>
                <a:lnTo>
                  <a:pt x="21598" y="2995"/>
                </a:lnTo>
                <a:lnTo>
                  <a:pt x="21600" y="2888"/>
                </a:lnTo>
                <a:lnTo>
                  <a:pt x="21596" y="2781"/>
                </a:lnTo>
                <a:lnTo>
                  <a:pt x="21567" y="2565"/>
                </a:lnTo>
                <a:lnTo>
                  <a:pt x="21510" y="2353"/>
                </a:lnTo>
                <a:lnTo>
                  <a:pt x="21428" y="2161"/>
                </a:lnTo>
                <a:lnTo>
                  <a:pt x="21326" y="1990"/>
                </a:lnTo>
                <a:lnTo>
                  <a:pt x="21140" y="1781"/>
                </a:lnTo>
                <a:lnTo>
                  <a:pt x="20922" y="1633"/>
                </a:lnTo>
                <a:lnTo>
                  <a:pt x="20683" y="1550"/>
                </a:lnTo>
                <a:lnTo>
                  <a:pt x="20516" y="1536"/>
                </a:lnTo>
                <a:lnTo>
                  <a:pt x="20431" y="1541"/>
                </a:lnTo>
                <a:lnTo>
                  <a:pt x="20262" y="1578"/>
                </a:lnTo>
                <a:lnTo>
                  <a:pt x="20058" y="1673"/>
                </a:lnTo>
                <a:lnTo>
                  <a:pt x="19894" y="1800"/>
                </a:lnTo>
                <a:lnTo>
                  <a:pt x="19752" y="1959"/>
                </a:lnTo>
                <a:lnTo>
                  <a:pt x="19635" y="2146"/>
                </a:lnTo>
                <a:lnTo>
                  <a:pt x="19544" y="2357"/>
                </a:lnTo>
                <a:lnTo>
                  <a:pt x="19484" y="2587"/>
                </a:lnTo>
                <a:lnTo>
                  <a:pt x="19457" y="2831"/>
                </a:lnTo>
                <a:lnTo>
                  <a:pt x="19437" y="3287"/>
                </a:lnTo>
                <a:lnTo>
                  <a:pt x="805" y="11459"/>
                </a:lnTo>
                <a:lnTo>
                  <a:pt x="0" y="8483"/>
                </a:lnTo>
                <a:lnTo>
                  <a:pt x="9742" y="4211"/>
                </a:lnTo>
                <a:lnTo>
                  <a:pt x="9759" y="4203"/>
                </a:lnTo>
                <a:lnTo>
                  <a:pt x="9774" y="4187"/>
                </a:lnTo>
                <a:lnTo>
                  <a:pt x="9782" y="4166"/>
                </a:lnTo>
                <a:lnTo>
                  <a:pt x="10705" y="1754"/>
                </a:lnTo>
                <a:lnTo>
                  <a:pt x="11086" y="1820"/>
                </a:lnTo>
                <a:lnTo>
                  <a:pt x="11142" y="1828"/>
                </a:lnTo>
                <a:lnTo>
                  <a:pt x="11197" y="1832"/>
                </a:lnTo>
                <a:lnTo>
                  <a:pt x="11252" y="1833"/>
                </a:lnTo>
                <a:lnTo>
                  <a:pt x="11307" y="1830"/>
                </a:lnTo>
                <a:lnTo>
                  <a:pt x="11524" y="1782"/>
                </a:lnTo>
                <a:lnTo>
                  <a:pt x="11737" y="1672"/>
                </a:lnTo>
                <a:lnTo>
                  <a:pt x="11880" y="1554"/>
                </a:lnTo>
                <a:lnTo>
                  <a:pt x="12004" y="1412"/>
                </a:lnTo>
                <a:lnTo>
                  <a:pt x="12153" y="1160"/>
                </a:lnTo>
                <a:lnTo>
                  <a:pt x="12253" y="872"/>
                </a:lnTo>
                <a:lnTo>
                  <a:pt x="12299" y="561"/>
                </a:lnTo>
                <a:lnTo>
                  <a:pt x="12301" y="454"/>
                </a:lnTo>
                <a:lnTo>
                  <a:pt x="12297" y="346"/>
                </a:lnTo>
                <a:lnTo>
                  <a:pt x="12286" y="238"/>
                </a:lnTo>
                <a:lnTo>
                  <a:pt x="12268" y="130"/>
                </a:lnTo>
                <a:lnTo>
                  <a:pt x="12243" y="23"/>
                </a:lnTo>
                <a:lnTo>
                  <a:pt x="12236" y="0"/>
                </a:lnTo>
              </a:path>
            </a:pathLst>
          </a:custGeom>
          <a:ln w="65659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  <a:endParaRPr/>
          </a:p>
        </p:txBody>
      </p:sp>
      <p:sp>
        <p:nvSpPr>
          <p:cNvPr id="204" name="object 11"/>
          <p:cNvSpPr/>
          <p:nvPr/>
        </p:nvSpPr>
        <p:spPr>
          <a:xfrm>
            <a:off x="1436703" y="-1"/>
            <a:ext cx="2855836" cy="14937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57" y="0"/>
                </a:moveTo>
                <a:lnTo>
                  <a:pt x="20863" y="700"/>
                </a:lnTo>
                <a:lnTo>
                  <a:pt x="20843" y="1252"/>
                </a:lnTo>
                <a:lnTo>
                  <a:pt x="20850" y="1531"/>
                </a:lnTo>
                <a:lnTo>
                  <a:pt x="20900" y="2092"/>
                </a:lnTo>
                <a:lnTo>
                  <a:pt x="21017" y="2713"/>
                </a:lnTo>
                <a:lnTo>
                  <a:pt x="21160" y="3192"/>
                </a:lnTo>
                <a:lnTo>
                  <a:pt x="21600" y="4273"/>
                </a:lnTo>
                <a:lnTo>
                  <a:pt x="20003" y="10534"/>
                </a:lnTo>
                <a:lnTo>
                  <a:pt x="3184" y="21600"/>
                </a:lnTo>
                <a:lnTo>
                  <a:pt x="0" y="3931"/>
                </a:lnTo>
                <a:lnTo>
                  <a:pt x="1003" y="0"/>
                </a:lnTo>
              </a:path>
            </a:pathLst>
          </a:custGeom>
          <a:ln w="65659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  <a:endParaRPr/>
          </a:p>
        </p:txBody>
      </p:sp>
      <p:sp>
        <p:nvSpPr>
          <p:cNvPr id="205" name="object 12"/>
          <p:cNvSpPr/>
          <p:nvPr/>
        </p:nvSpPr>
        <p:spPr>
          <a:xfrm>
            <a:off x="711582" y="-1"/>
            <a:ext cx="1116116" cy="1688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916" y="0"/>
                </a:moveTo>
                <a:lnTo>
                  <a:pt x="13427" y="3374"/>
                </a:lnTo>
                <a:lnTo>
                  <a:pt x="13391" y="3423"/>
                </a:lnTo>
                <a:lnTo>
                  <a:pt x="13384" y="3480"/>
                </a:lnTo>
                <a:lnTo>
                  <a:pt x="13412" y="3530"/>
                </a:lnTo>
                <a:lnTo>
                  <a:pt x="21600" y="19246"/>
                </a:lnTo>
                <a:lnTo>
                  <a:pt x="11254" y="21600"/>
                </a:lnTo>
                <a:lnTo>
                  <a:pt x="0" y="0"/>
                </a:lnTo>
              </a:path>
            </a:pathLst>
          </a:custGeom>
          <a:ln w="65659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  <a:endParaRPr/>
          </a:p>
        </p:txBody>
      </p:sp>
      <p:sp>
        <p:nvSpPr>
          <p:cNvPr id="206" name="object 13"/>
          <p:cNvSpPr/>
          <p:nvPr/>
        </p:nvSpPr>
        <p:spPr>
          <a:xfrm>
            <a:off x="-1" y="0"/>
            <a:ext cx="1263059" cy="18826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595" y="0"/>
                </a:moveTo>
                <a:lnTo>
                  <a:pt x="21600" y="19487"/>
                </a:lnTo>
                <a:lnTo>
                  <a:pt x="12457" y="21600"/>
                </a:lnTo>
                <a:lnTo>
                  <a:pt x="9337" y="15523"/>
                </a:lnTo>
                <a:lnTo>
                  <a:pt x="9314" y="15477"/>
                </a:lnTo>
                <a:lnTo>
                  <a:pt x="9266" y="15438"/>
                </a:lnTo>
                <a:lnTo>
                  <a:pt x="9201" y="15417"/>
                </a:lnTo>
                <a:lnTo>
                  <a:pt x="0" y="12406"/>
                </a:lnTo>
              </a:path>
            </a:pathLst>
          </a:custGeom>
          <a:ln w="65659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  <a:endParaRPr/>
          </a:p>
        </p:txBody>
      </p:sp>
      <p:sp>
        <p:nvSpPr>
          <p:cNvPr id="207" name="object 14"/>
          <p:cNvSpPr/>
          <p:nvPr/>
        </p:nvSpPr>
        <p:spPr>
          <a:xfrm>
            <a:off x="-1" y="1116673"/>
            <a:ext cx="698417" cy="10166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6023" y="5369"/>
                </a:lnTo>
                <a:lnTo>
                  <a:pt x="21600" y="16491"/>
                </a:lnTo>
                <a:lnTo>
                  <a:pt x="0" y="21600"/>
                </a:lnTo>
              </a:path>
            </a:pathLst>
          </a:custGeom>
          <a:ln w="65659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  <a:endParaRPr/>
          </a:p>
        </p:txBody>
      </p:sp>
      <p:sp>
        <p:nvSpPr>
          <p:cNvPr id="208" name="object 15"/>
          <p:cNvSpPr/>
          <p:nvPr/>
        </p:nvSpPr>
        <p:spPr>
          <a:xfrm>
            <a:off x="0" y="1922941"/>
            <a:ext cx="892890" cy="8418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6260"/>
                </a:moveTo>
                <a:lnTo>
                  <a:pt x="17146" y="0"/>
                </a:lnTo>
                <a:lnTo>
                  <a:pt x="21600" y="13714"/>
                </a:lnTo>
                <a:lnTo>
                  <a:pt x="0" y="21600"/>
                </a:lnTo>
              </a:path>
            </a:pathLst>
          </a:custGeom>
          <a:ln w="65659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  <a:endParaRPr/>
          </a:p>
        </p:txBody>
      </p:sp>
      <p:sp>
        <p:nvSpPr>
          <p:cNvPr id="209" name="object 16"/>
          <p:cNvSpPr/>
          <p:nvPr/>
        </p:nvSpPr>
        <p:spPr>
          <a:xfrm>
            <a:off x="0" y="2487584"/>
            <a:ext cx="1087441" cy="17966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738"/>
                </a:moveTo>
                <a:lnTo>
                  <a:pt x="17943" y="0"/>
                </a:lnTo>
                <a:lnTo>
                  <a:pt x="21600" y="6426"/>
                </a:lnTo>
                <a:lnTo>
                  <a:pt x="10460" y="8747"/>
                </a:lnTo>
                <a:lnTo>
                  <a:pt x="10381" y="8764"/>
                </a:lnTo>
                <a:lnTo>
                  <a:pt x="10317" y="8797"/>
                </a:lnTo>
                <a:lnTo>
                  <a:pt x="10280" y="8842"/>
                </a:lnTo>
                <a:lnTo>
                  <a:pt x="0" y="21600"/>
                </a:lnTo>
              </a:path>
            </a:pathLst>
          </a:custGeom>
          <a:ln w="65659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  <a:endParaRPr/>
          </a:p>
        </p:txBody>
      </p:sp>
      <p:sp>
        <p:nvSpPr>
          <p:cNvPr id="210" name="object 17"/>
          <p:cNvSpPr/>
          <p:nvPr/>
        </p:nvSpPr>
        <p:spPr>
          <a:xfrm>
            <a:off x="-1" y="2857826"/>
            <a:ext cx="1662448" cy="1899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494" y="21373"/>
                </a:lnTo>
                <a:lnTo>
                  <a:pt x="892" y="21106"/>
                </a:lnTo>
                <a:lnTo>
                  <a:pt x="1380" y="20621"/>
                </a:lnTo>
                <a:lnTo>
                  <a:pt x="1727" y="20054"/>
                </a:lnTo>
                <a:lnTo>
                  <a:pt x="1918" y="19431"/>
                </a:lnTo>
                <a:lnTo>
                  <a:pt x="1953" y="18997"/>
                </a:lnTo>
                <a:lnTo>
                  <a:pt x="1940" y="18777"/>
                </a:lnTo>
                <a:lnTo>
                  <a:pt x="1854" y="18336"/>
                </a:lnTo>
                <a:lnTo>
                  <a:pt x="1654" y="17847"/>
                </a:lnTo>
                <a:lnTo>
                  <a:pt x="1408" y="17469"/>
                </a:lnTo>
                <a:lnTo>
                  <a:pt x="1097" y="17128"/>
                </a:lnTo>
                <a:lnTo>
                  <a:pt x="345" y="16427"/>
                </a:lnTo>
                <a:lnTo>
                  <a:pt x="7058" y="4382"/>
                </a:lnTo>
                <a:lnTo>
                  <a:pt x="14264" y="2211"/>
                </a:lnTo>
                <a:lnTo>
                  <a:pt x="16746" y="8517"/>
                </a:lnTo>
                <a:lnTo>
                  <a:pt x="13928" y="13575"/>
                </a:lnTo>
                <a:lnTo>
                  <a:pt x="12837" y="13487"/>
                </a:lnTo>
                <a:lnTo>
                  <a:pt x="12672" y="13477"/>
                </a:lnTo>
                <a:lnTo>
                  <a:pt x="12017" y="13514"/>
                </a:lnTo>
                <a:lnTo>
                  <a:pt x="11292" y="13704"/>
                </a:lnTo>
                <a:lnTo>
                  <a:pt x="10839" y="13917"/>
                </a:lnTo>
                <a:lnTo>
                  <a:pt x="10439" y="14184"/>
                </a:lnTo>
                <a:lnTo>
                  <a:pt x="10096" y="14498"/>
                </a:lnTo>
                <a:lnTo>
                  <a:pt x="9698" y="15041"/>
                </a:lnTo>
                <a:lnTo>
                  <a:pt x="9453" y="15648"/>
                </a:lnTo>
                <a:lnTo>
                  <a:pt x="9372" y="16294"/>
                </a:lnTo>
                <a:lnTo>
                  <a:pt x="9385" y="16514"/>
                </a:lnTo>
                <a:lnTo>
                  <a:pt x="9471" y="16955"/>
                </a:lnTo>
                <a:lnTo>
                  <a:pt x="9641" y="17387"/>
                </a:lnTo>
                <a:lnTo>
                  <a:pt x="9883" y="17781"/>
                </a:lnTo>
                <a:lnTo>
                  <a:pt x="10188" y="18129"/>
                </a:lnTo>
                <a:lnTo>
                  <a:pt x="10743" y="18557"/>
                </a:lnTo>
                <a:lnTo>
                  <a:pt x="11390" y="18861"/>
                </a:lnTo>
                <a:lnTo>
                  <a:pt x="12102" y="19028"/>
                </a:lnTo>
                <a:lnTo>
                  <a:pt x="12598" y="19058"/>
                </a:lnTo>
                <a:lnTo>
                  <a:pt x="12849" y="19048"/>
                </a:lnTo>
                <a:lnTo>
                  <a:pt x="13353" y="18972"/>
                </a:lnTo>
                <a:lnTo>
                  <a:pt x="13847" y="18823"/>
                </a:lnTo>
                <a:lnTo>
                  <a:pt x="14297" y="18611"/>
                </a:lnTo>
                <a:lnTo>
                  <a:pt x="14695" y="18345"/>
                </a:lnTo>
                <a:lnTo>
                  <a:pt x="15183" y="17860"/>
                </a:lnTo>
                <a:lnTo>
                  <a:pt x="15530" y="17293"/>
                </a:lnTo>
                <a:lnTo>
                  <a:pt x="15721" y="16671"/>
                </a:lnTo>
                <a:lnTo>
                  <a:pt x="15755" y="16237"/>
                </a:lnTo>
                <a:lnTo>
                  <a:pt x="15743" y="16017"/>
                </a:lnTo>
                <a:lnTo>
                  <a:pt x="15656" y="15576"/>
                </a:lnTo>
                <a:lnTo>
                  <a:pt x="15456" y="15087"/>
                </a:lnTo>
                <a:lnTo>
                  <a:pt x="15211" y="14709"/>
                </a:lnTo>
                <a:lnTo>
                  <a:pt x="14289" y="13748"/>
                </a:lnTo>
                <a:lnTo>
                  <a:pt x="17155" y="8608"/>
                </a:lnTo>
                <a:lnTo>
                  <a:pt x="17179" y="8565"/>
                </a:lnTo>
                <a:lnTo>
                  <a:pt x="17181" y="8515"/>
                </a:lnTo>
                <a:lnTo>
                  <a:pt x="17163" y="8469"/>
                </a:lnTo>
                <a:lnTo>
                  <a:pt x="14653" y="2092"/>
                </a:lnTo>
                <a:lnTo>
                  <a:pt x="21600" y="0"/>
                </a:lnTo>
              </a:path>
            </a:pathLst>
          </a:custGeom>
          <a:ln w="65659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  <a:endParaRPr/>
          </a:p>
        </p:txBody>
      </p:sp>
      <p:grpSp>
        <p:nvGrpSpPr>
          <p:cNvPr id="216" name="object 18"/>
          <p:cNvGrpSpPr/>
          <p:nvPr/>
        </p:nvGrpSpPr>
        <p:grpSpPr>
          <a:xfrm>
            <a:off x="7548787" y="3538294"/>
            <a:ext cx="3143216" cy="4021711"/>
            <a:chOff x="0" y="0"/>
            <a:chExt cx="3143215" cy="4021710"/>
          </a:xfrm>
        </p:grpSpPr>
        <p:sp>
          <p:nvSpPr>
            <p:cNvPr id="211" name="Forma"/>
            <p:cNvSpPr/>
            <p:nvPr/>
          </p:nvSpPr>
          <p:spPr>
            <a:xfrm>
              <a:off x="2080366" y="1567077"/>
              <a:ext cx="953405" cy="2454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817" y="0"/>
                  </a:moveTo>
                  <a:lnTo>
                    <a:pt x="17940" y="31"/>
                  </a:lnTo>
                  <a:lnTo>
                    <a:pt x="17064" y="118"/>
                  </a:lnTo>
                  <a:lnTo>
                    <a:pt x="16236" y="258"/>
                  </a:lnTo>
                  <a:lnTo>
                    <a:pt x="15496" y="444"/>
                  </a:lnTo>
                  <a:lnTo>
                    <a:pt x="14852" y="669"/>
                  </a:lnTo>
                  <a:lnTo>
                    <a:pt x="14080" y="1068"/>
                  </a:lnTo>
                  <a:lnTo>
                    <a:pt x="13562" y="1523"/>
                  </a:lnTo>
                  <a:lnTo>
                    <a:pt x="13324" y="2015"/>
                  </a:lnTo>
                  <a:lnTo>
                    <a:pt x="13311" y="2184"/>
                  </a:lnTo>
                  <a:lnTo>
                    <a:pt x="13333" y="2354"/>
                  </a:lnTo>
                  <a:lnTo>
                    <a:pt x="13483" y="2695"/>
                  </a:lnTo>
                  <a:lnTo>
                    <a:pt x="13834" y="3074"/>
                  </a:lnTo>
                  <a:lnTo>
                    <a:pt x="14264" y="3367"/>
                  </a:lnTo>
                  <a:lnTo>
                    <a:pt x="14808" y="3630"/>
                  </a:lnTo>
                  <a:lnTo>
                    <a:pt x="16422" y="4244"/>
                  </a:lnTo>
                  <a:lnTo>
                    <a:pt x="50" y="17281"/>
                  </a:lnTo>
                  <a:lnTo>
                    <a:pt x="8" y="17314"/>
                  </a:lnTo>
                  <a:lnTo>
                    <a:pt x="0" y="17354"/>
                  </a:lnTo>
                  <a:lnTo>
                    <a:pt x="33" y="17388"/>
                  </a:lnTo>
                  <a:lnTo>
                    <a:pt x="3768" y="21600"/>
                  </a:lnTo>
                  <a:lnTo>
                    <a:pt x="4528" y="21600"/>
                  </a:lnTo>
                  <a:lnTo>
                    <a:pt x="760" y="17352"/>
                  </a:lnTo>
                  <a:lnTo>
                    <a:pt x="17131" y="4317"/>
                  </a:lnTo>
                  <a:lnTo>
                    <a:pt x="19086" y="4317"/>
                  </a:lnTo>
                  <a:lnTo>
                    <a:pt x="19152" y="4316"/>
                  </a:lnTo>
                  <a:lnTo>
                    <a:pt x="20011" y="4275"/>
                  </a:lnTo>
                  <a:lnTo>
                    <a:pt x="21011" y="4152"/>
                  </a:lnTo>
                  <a:lnTo>
                    <a:pt x="21568" y="4043"/>
                  </a:lnTo>
                  <a:lnTo>
                    <a:pt x="18925" y="4043"/>
                  </a:lnTo>
                  <a:lnTo>
                    <a:pt x="18546" y="4038"/>
                  </a:lnTo>
                  <a:lnTo>
                    <a:pt x="17444" y="3958"/>
                  </a:lnTo>
                  <a:lnTo>
                    <a:pt x="16425" y="3783"/>
                  </a:lnTo>
                  <a:lnTo>
                    <a:pt x="15531" y="3522"/>
                  </a:lnTo>
                  <a:lnTo>
                    <a:pt x="14807" y="3183"/>
                  </a:lnTo>
                  <a:lnTo>
                    <a:pt x="14295" y="2774"/>
                  </a:lnTo>
                  <a:lnTo>
                    <a:pt x="14049" y="2329"/>
                  </a:lnTo>
                  <a:lnTo>
                    <a:pt x="14030" y="2180"/>
                  </a:lnTo>
                  <a:lnTo>
                    <a:pt x="14041" y="2033"/>
                  </a:lnTo>
                  <a:lnTo>
                    <a:pt x="14248" y="1605"/>
                  </a:lnTo>
                  <a:lnTo>
                    <a:pt x="14698" y="1209"/>
                  </a:lnTo>
                  <a:lnTo>
                    <a:pt x="15370" y="862"/>
                  </a:lnTo>
                  <a:lnTo>
                    <a:pt x="16244" y="581"/>
                  </a:lnTo>
                  <a:lnTo>
                    <a:pt x="17298" y="382"/>
                  </a:lnTo>
                  <a:lnTo>
                    <a:pt x="18444" y="287"/>
                  </a:lnTo>
                  <a:lnTo>
                    <a:pt x="18825" y="280"/>
                  </a:lnTo>
                  <a:lnTo>
                    <a:pt x="21600" y="280"/>
                  </a:lnTo>
                  <a:lnTo>
                    <a:pt x="21313" y="220"/>
                  </a:lnTo>
                  <a:lnTo>
                    <a:pt x="20105" y="54"/>
                  </a:lnTo>
                  <a:lnTo>
                    <a:pt x="19252" y="5"/>
                  </a:lnTo>
                  <a:lnTo>
                    <a:pt x="18817" y="0"/>
                  </a:ln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entury Gothic"/>
                </a:defRPr>
              </a:pPr>
              <a:endParaRPr/>
            </a:p>
          </p:txBody>
        </p:sp>
        <p:sp>
          <p:nvSpPr>
            <p:cNvPr id="212" name="Forma"/>
            <p:cNvSpPr/>
            <p:nvPr/>
          </p:nvSpPr>
          <p:spPr>
            <a:xfrm>
              <a:off x="2911287" y="1598848"/>
              <a:ext cx="231929" cy="42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07" y="0"/>
                  </a:moveTo>
                  <a:lnTo>
                    <a:pt x="0" y="0"/>
                  </a:lnTo>
                  <a:lnTo>
                    <a:pt x="1556" y="25"/>
                  </a:lnTo>
                  <a:lnTo>
                    <a:pt x="3094" y="116"/>
                  </a:lnTo>
                  <a:lnTo>
                    <a:pt x="7533" y="763"/>
                  </a:lnTo>
                  <a:lnTo>
                    <a:pt x="11570" y="1936"/>
                  </a:lnTo>
                  <a:lnTo>
                    <a:pt x="15031" y="3589"/>
                  </a:lnTo>
                  <a:lnTo>
                    <a:pt x="17738" y="5676"/>
                  </a:lnTo>
                  <a:lnTo>
                    <a:pt x="19507" y="8133"/>
                  </a:lnTo>
                  <a:lnTo>
                    <a:pt x="20125" y="10689"/>
                  </a:lnTo>
                  <a:lnTo>
                    <a:pt x="20078" y="11533"/>
                  </a:lnTo>
                  <a:lnTo>
                    <a:pt x="19228" y="13990"/>
                  </a:lnTo>
                  <a:lnTo>
                    <a:pt x="17378" y="16261"/>
                  </a:lnTo>
                  <a:lnTo>
                    <a:pt x="14613" y="18253"/>
                  </a:lnTo>
                  <a:lnTo>
                    <a:pt x="11020" y="19868"/>
                  </a:lnTo>
                  <a:lnTo>
                    <a:pt x="6685" y="21011"/>
                  </a:lnTo>
                  <a:lnTo>
                    <a:pt x="1977" y="21558"/>
                  </a:lnTo>
                  <a:lnTo>
                    <a:pt x="409" y="21600"/>
                  </a:lnTo>
                  <a:lnTo>
                    <a:pt x="11275" y="21600"/>
                  </a:lnTo>
                  <a:lnTo>
                    <a:pt x="15273" y="20068"/>
                  </a:lnTo>
                  <a:lnTo>
                    <a:pt x="17786" y="18663"/>
                  </a:lnTo>
                  <a:lnTo>
                    <a:pt x="19844" y="17086"/>
                  </a:lnTo>
                  <a:lnTo>
                    <a:pt x="21600" y="15096"/>
                  </a:lnTo>
                  <a:lnTo>
                    <a:pt x="21600" y="6437"/>
                  </a:lnTo>
                  <a:lnTo>
                    <a:pt x="19416" y="4064"/>
                  </a:lnTo>
                  <a:lnTo>
                    <a:pt x="17235" y="2519"/>
                  </a:lnTo>
                  <a:lnTo>
                    <a:pt x="13259" y="620"/>
                  </a:lnTo>
                  <a:lnTo>
                    <a:pt x="11776" y="107"/>
                  </a:lnTo>
                  <a:lnTo>
                    <a:pt x="11407" y="0"/>
                  </a:ln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entury Gothic"/>
                </a:defRPr>
              </a:pPr>
              <a:endParaRPr/>
            </a:p>
          </p:txBody>
        </p:sp>
        <p:sp>
          <p:nvSpPr>
            <p:cNvPr id="213" name="Forma"/>
            <p:cNvSpPr/>
            <p:nvPr/>
          </p:nvSpPr>
          <p:spPr>
            <a:xfrm>
              <a:off x="-1" y="3900763"/>
              <a:ext cx="330530" cy="120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651" y="0"/>
                  </a:moveTo>
                  <a:lnTo>
                    <a:pt x="11120" y="614"/>
                  </a:lnTo>
                  <a:lnTo>
                    <a:pt x="8594" y="2380"/>
                  </a:lnTo>
                  <a:lnTo>
                    <a:pt x="6206" y="5235"/>
                  </a:lnTo>
                  <a:lnTo>
                    <a:pt x="4072" y="9003"/>
                  </a:lnTo>
                  <a:lnTo>
                    <a:pt x="2213" y="13568"/>
                  </a:lnTo>
                  <a:lnTo>
                    <a:pt x="0" y="21600"/>
                  </a:lnTo>
                  <a:lnTo>
                    <a:pt x="2470" y="21600"/>
                  </a:lnTo>
                  <a:lnTo>
                    <a:pt x="2996" y="19689"/>
                  </a:lnTo>
                  <a:lnTo>
                    <a:pt x="3710" y="17475"/>
                  </a:lnTo>
                  <a:lnTo>
                    <a:pt x="6228" y="11773"/>
                  </a:lnTo>
                  <a:lnTo>
                    <a:pt x="9267" y="7747"/>
                  </a:lnTo>
                  <a:lnTo>
                    <a:pt x="12571" y="5805"/>
                  </a:lnTo>
                  <a:lnTo>
                    <a:pt x="13672" y="5654"/>
                  </a:lnTo>
                  <a:lnTo>
                    <a:pt x="21600" y="5654"/>
                  </a:lnTo>
                  <a:lnTo>
                    <a:pt x="20860" y="4553"/>
                  </a:lnTo>
                  <a:lnTo>
                    <a:pt x="17367" y="1126"/>
                  </a:lnTo>
                  <a:lnTo>
                    <a:pt x="14905" y="109"/>
                  </a:lnTo>
                  <a:lnTo>
                    <a:pt x="13651" y="0"/>
                  </a:ln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entury Gothic"/>
                </a:defRPr>
              </a:pPr>
              <a:endParaRPr/>
            </a:p>
          </p:txBody>
        </p:sp>
        <p:sp>
          <p:nvSpPr>
            <p:cNvPr id="214" name="Forma"/>
            <p:cNvSpPr/>
            <p:nvPr/>
          </p:nvSpPr>
          <p:spPr>
            <a:xfrm>
              <a:off x="85566" y="0"/>
              <a:ext cx="1563136" cy="4021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57" y="0"/>
                  </a:moveTo>
                  <a:lnTo>
                    <a:pt x="2822" y="19"/>
                  </a:lnTo>
                  <a:lnTo>
                    <a:pt x="2288" y="72"/>
                  </a:lnTo>
                  <a:lnTo>
                    <a:pt x="1783" y="158"/>
                  </a:lnTo>
                  <a:lnTo>
                    <a:pt x="1332" y="271"/>
                  </a:lnTo>
                  <a:lnTo>
                    <a:pt x="939" y="408"/>
                  </a:lnTo>
                  <a:lnTo>
                    <a:pt x="468" y="652"/>
                  </a:lnTo>
                  <a:lnTo>
                    <a:pt x="153" y="929"/>
                  </a:lnTo>
                  <a:lnTo>
                    <a:pt x="8" y="1229"/>
                  </a:lnTo>
                  <a:lnTo>
                    <a:pt x="0" y="1332"/>
                  </a:lnTo>
                  <a:lnTo>
                    <a:pt x="13" y="1436"/>
                  </a:lnTo>
                  <a:lnTo>
                    <a:pt x="105" y="1644"/>
                  </a:lnTo>
                  <a:lnTo>
                    <a:pt x="342" y="1895"/>
                  </a:lnTo>
                  <a:lnTo>
                    <a:pt x="655" y="2097"/>
                  </a:lnTo>
                  <a:lnTo>
                    <a:pt x="1051" y="2271"/>
                  </a:lnTo>
                  <a:lnTo>
                    <a:pt x="1517" y="2415"/>
                  </a:lnTo>
                  <a:lnTo>
                    <a:pt x="2041" y="2526"/>
                  </a:lnTo>
                  <a:lnTo>
                    <a:pt x="2612" y="2600"/>
                  </a:lnTo>
                  <a:lnTo>
                    <a:pt x="3218" y="2635"/>
                  </a:lnTo>
                  <a:lnTo>
                    <a:pt x="4350" y="2658"/>
                  </a:lnTo>
                  <a:lnTo>
                    <a:pt x="21136" y="21600"/>
                  </a:lnTo>
                  <a:lnTo>
                    <a:pt x="21600" y="21600"/>
                  </a:lnTo>
                  <a:lnTo>
                    <a:pt x="4764" y="2604"/>
                  </a:lnTo>
                  <a:lnTo>
                    <a:pt x="5167" y="2467"/>
                  </a:lnTo>
                  <a:lnTo>
                    <a:pt x="3425" y="2467"/>
                  </a:lnTo>
                  <a:lnTo>
                    <a:pt x="3194" y="2464"/>
                  </a:lnTo>
                  <a:lnTo>
                    <a:pt x="2521" y="2415"/>
                  </a:lnTo>
                  <a:lnTo>
                    <a:pt x="1900" y="2309"/>
                  </a:lnTo>
                  <a:lnTo>
                    <a:pt x="1355" y="2149"/>
                  </a:lnTo>
                  <a:lnTo>
                    <a:pt x="913" y="1942"/>
                  </a:lnTo>
                  <a:lnTo>
                    <a:pt x="601" y="1692"/>
                  </a:lnTo>
                  <a:lnTo>
                    <a:pt x="451" y="1421"/>
                  </a:lnTo>
                  <a:lnTo>
                    <a:pt x="439" y="1330"/>
                  </a:lnTo>
                  <a:lnTo>
                    <a:pt x="446" y="1241"/>
                  </a:lnTo>
                  <a:lnTo>
                    <a:pt x="572" y="979"/>
                  </a:lnTo>
                  <a:lnTo>
                    <a:pt x="847" y="737"/>
                  </a:lnTo>
                  <a:lnTo>
                    <a:pt x="1257" y="526"/>
                  </a:lnTo>
                  <a:lnTo>
                    <a:pt x="1789" y="354"/>
                  </a:lnTo>
                  <a:lnTo>
                    <a:pt x="2432" y="233"/>
                  </a:lnTo>
                  <a:lnTo>
                    <a:pt x="3131" y="174"/>
                  </a:lnTo>
                  <a:lnTo>
                    <a:pt x="3364" y="170"/>
                  </a:lnTo>
                  <a:lnTo>
                    <a:pt x="5052" y="170"/>
                  </a:lnTo>
                  <a:lnTo>
                    <a:pt x="4879" y="134"/>
                  </a:lnTo>
                  <a:lnTo>
                    <a:pt x="4142" y="33"/>
                  </a:lnTo>
                  <a:lnTo>
                    <a:pt x="3622" y="3"/>
                  </a:lnTo>
                  <a:lnTo>
                    <a:pt x="3357" y="0"/>
                  </a:ln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entury Gothic"/>
                </a:defRPr>
              </a:pPr>
              <a:endParaRPr/>
            </a:p>
          </p:txBody>
        </p:sp>
        <p:sp>
          <p:nvSpPr>
            <p:cNvPr id="215" name="Forma"/>
            <p:cNvSpPr/>
            <p:nvPr/>
          </p:nvSpPr>
          <p:spPr>
            <a:xfrm>
              <a:off x="209208" y="31655"/>
              <a:ext cx="2713597" cy="3990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66" y="21117"/>
                  </a:moveTo>
                  <a:lnTo>
                    <a:pt x="0" y="21117"/>
                  </a:lnTo>
                  <a:lnTo>
                    <a:pt x="133" y="21119"/>
                  </a:lnTo>
                  <a:lnTo>
                    <a:pt x="264" y="21129"/>
                  </a:lnTo>
                  <a:lnTo>
                    <a:pt x="644" y="21198"/>
                  </a:lnTo>
                  <a:lnTo>
                    <a:pt x="989" y="21324"/>
                  </a:lnTo>
                  <a:lnTo>
                    <a:pt x="1285" y="21502"/>
                  </a:lnTo>
                  <a:lnTo>
                    <a:pt x="1399" y="21600"/>
                  </a:lnTo>
                  <a:lnTo>
                    <a:pt x="1695" y="21600"/>
                  </a:lnTo>
                  <a:lnTo>
                    <a:pt x="1667" y="21567"/>
                  </a:lnTo>
                  <a:lnTo>
                    <a:pt x="1577" y="21479"/>
                  </a:lnTo>
                  <a:lnTo>
                    <a:pt x="1371" y="21321"/>
                  </a:lnTo>
                  <a:lnTo>
                    <a:pt x="1136" y="21189"/>
                  </a:lnTo>
                  <a:lnTo>
                    <a:pt x="1008" y="21132"/>
                  </a:lnTo>
                  <a:lnTo>
                    <a:pt x="966" y="21117"/>
                  </a:lnTo>
                  <a:moveTo>
                    <a:pt x="21600" y="10968"/>
                  </a:moveTo>
                  <a:lnTo>
                    <a:pt x="20913" y="10968"/>
                  </a:lnTo>
                  <a:lnTo>
                    <a:pt x="21521" y="10969"/>
                  </a:lnTo>
                  <a:lnTo>
                    <a:pt x="21600" y="10968"/>
                  </a:lnTo>
                  <a:moveTo>
                    <a:pt x="1926" y="0"/>
                  </a:moveTo>
                  <a:lnTo>
                    <a:pt x="953" y="0"/>
                  </a:lnTo>
                  <a:lnTo>
                    <a:pt x="1086" y="3"/>
                  </a:lnTo>
                  <a:lnTo>
                    <a:pt x="1218" y="12"/>
                  </a:lnTo>
                  <a:lnTo>
                    <a:pt x="1597" y="82"/>
                  </a:lnTo>
                  <a:lnTo>
                    <a:pt x="1942" y="208"/>
                  </a:lnTo>
                  <a:lnTo>
                    <a:pt x="2238" y="385"/>
                  </a:lnTo>
                  <a:lnTo>
                    <a:pt x="2469" y="608"/>
                  </a:lnTo>
                  <a:lnTo>
                    <a:pt x="2620" y="872"/>
                  </a:lnTo>
                  <a:lnTo>
                    <a:pt x="2673" y="1146"/>
                  </a:lnTo>
                  <a:lnTo>
                    <a:pt x="2669" y="1236"/>
                  </a:lnTo>
                  <a:lnTo>
                    <a:pt x="2596" y="1499"/>
                  </a:lnTo>
                  <a:lnTo>
                    <a:pt x="2438" y="1743"/>
                  </a:lnTo>
                  <a:lnTo>
                    <a:pt x="2202" y="1957"/>
                  </a:lnTo>
                  <a:lnTo>
                    <a:pt x="1895" y="2130"/>
                  </a:lnTo>
                  <a:lnTo>
                    <a:pt x="1525" y="2252"/>
                  </a:lnTo>
                  <a:lnTo>
                    <a:pt x="1123" y="2311"/>
                  </a:lnTo>
                  <a:lnTo>
                    <a:pt x="989" y="2315"/>
                  </a:lnTo>
                  <a:lnTo>
                    <a:pt x="1992" y="2315"/>
                  </a:lnTo>
                  <a:lnTo>
                    <a:pt x="2252" y="2161"/>
                  </a:lnTo>
                  <a:lnTo>
                    <a:pt x="2496" y="1987"/>
                  </a:lnTo>
                  <a:lnTo>
                    <a:pt x="2687" y="1791"/>
                  </a:lnTo>
                  <a:lnTo>
                    <a:pt x="2824" y="1576"/>
                  </a:lnTo>
                  <a:lnTo>
                    <a:pt x="2904" y="1350"/>
                  </a:lnTo>
                  <a:lnTo>
                    <a:pt x="2924" y="1194"/>
                  </a:lnTo>
                  <a:lnTo>
                    <a:pt x="2924" y="1116"/>
                  </a:lnTo>
                  <a:lnTo>
                    <a:pt x="2882" y="880"/>
                  </a:lnTo>
                  <a:lnTo>
                    <a:pt x="2760" y="624"/>
                  </a:lnTo>
                  <a:lnTo>
                    <a:pt x="2612" y="436"/>
                  </a:lnTo>
                  <a:lnTo>
                    <a:pt x="2425" y="271"/>
                  </a:lnTo>
                  <a:lnTo>
                    <a:pt x="2086" y="67"/>
                  </a:lnTo>
                  <a:lnTo>
                    <a:pt x="1959" y="12"/>
                  </a:lnTo>
                  <a:lnTo>
                    <a:pt x="1926" y="0"/>
                  </a:lnTo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Century Gothic"/>
                </a:defRPr>
              </a:pPr>
              <a:endParaRPr/>
            </a:p>
          </p:txBody>
        </p:sp>
      </p:grpSp>
      <p:sp>
        <p:nvSpPr>
          <p:cNvPr id="217" name="object 19"/>
          <p:cNvSpPr/>
          <p:nvPr/>
        </p:nvSpPr>
        <p:spPr>
          <a:xfrm>
            <a:off x="10248427" y="5137141"/>
            <a:ext cx="427734" cy="4276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90" y="14316"/>
                </a:moveTo>
                <a:lnTo>
                  <a:pt x="335" y="13468"/>
                </a:lnTo>
                <a:lnTo>
                  <a:pt x="153" y="12615"/>
                </a:lnTo>
                <a:lnTo>
                  <a:pt x="42" y="11762"/>
                </a:lnTo>
                <a:lnTo>
                  <a:pt x="0" y="10911"/>
                </a:lnTo>
                <a:lnTo>
                  <a:pt x="25" y="10067"/>
                </a:lnTo>
                <a:lnTo>
                  <a:pt x="485" y="7609"/>
                </a:lnTo>
                <a:lnTo>
                  <a:pt x="1488" y="5336"/>
                </a:lnTo>
                <a:lnTo>
                  <a:pt x="2987" y="3344"/>
                </a:lnTo>
                <a:lnTo>
                  <a:pt x="4934" y="1729"/>
                </a:lnTo>
                <a:lnTo>
                  <a:pt x="7283" y="588"/>
                </a:lnTo>
                <a:lnTo>
                  <a:pt x="9838" y="42"/>
                </a:lnTo>
                <a:lnTo>
                  <a:pt x="10688" y="0"/>
                </a:lnTo>
                <a:lnTo>
                  <a:pt x="11532" y="25"/>
                </a:lnTo>
                <a:lnTo>
                  <a:pt x="13989" y="486"/>
                </a:lnTo>
                <a:lnTo>
                  <a:pt x="16262" y="1489"/>
                </a:lnTo>
                <a:lnTo>
                  <a:pt x="18253" y="2988"/>
                </a:lnTo>
                <a:lnTo>
                  <a:pt x="19868" y="4935"/>
                </a:lnTo>
                <a:lnTo>
                  <a:pt x="21011" y="7285"/>
                </a:lnTo>
                <a:lnTo>
                  <a:pt x="21558" y="9839"/>
                </a:lnTo>
                <a:lnTo>
                  <a:pt x="21600" y="10689"/>
                </a:lnTo>
                <a:lnTo>
                  <a:pt x="21575" y="11533"/>
                </a:lnTo>
                <a:lnTo>
                  <a:pt x="21114" y="13990"/>
                </a:lnTo>
                <a:lnTo>
                  <a:pt x="20110" y="16261"/>
                </a:lnTo>
                <a:lnTo>
                  <a:pt x="18611" y="18253"/>
                </a:lnTo>
                <a:lnTo>
                  <a:pt x="16663" y="19868"/>
                </a:lnTo>
                <a:lnTo>
                  <a:pt x="14313" y="21011"/>
                </a:lnTo>
                <a:lnTo>
                  <a:pt x="11760" y="21558"/>
                </a:lnTo>
                <a:lnTo>
                  <a:pt x="10910" y="21600"/>
                </a:lnTo>
                <a:lnTo>
                  <a:pt x="10066" y="21575"/>
                </a:lnTo>
                <a:lnTo>
                  <a:pt x="7609" y="21114"/>
                </a:lnTo>
                <a:lnTo>
                  <a:pt x="5337" y="20112"/>
                </a:lnTo>
                <a:lnTo>
                  <a:pt x="3346" y="18613"/>
                </a:lnTo>
                <a:lnTo>
                  <a:pt x="1732" y="16666"/>
                </a:lnTo>
                <a:lnTo>
                  <a:pt x="590" y="14316"/>
                </a:lnTo>
              </a:path>
            </a:pathLst>
          </a:custGeom>
          <a:ln w="65659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  <a:endParaRPr/>
          </a:p>
        </p:txBody>
      </p:sp>
      <p:sp>
        <p:nvSpPr>
          <p:cNvPr id="218" name="object 20"/>
          <p:cNvSpPr/>
          <p:nvPr/>
        </p:nvSpPr>
        <p:spPr>
          <a:xfrm>
            <a:off x="7666150" y="3569949"/>
            <a:ext cx="427653" cy="4276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90" y="14317"/>
                </a:moveTo>
                <a:lnTo>
                  <a:pt x="335" y="13468"/>
                </a:lnTo>
                <a:lnTo>
                  <a:pt x="153" y="12616"/>
                </a:lnTo>
                <a:lnTo>
                  <a:pt x="42" y="11762"/>
                </a:lnTo>
                <a:lnTo>
                  <a:pt x="0" y="10912"/>
                </a:lnTo>
                <a:lnTo>
                  <a:pt x="25" y="10068"/>
                </a:lnTo>
                <a:lnTo>
                  <a:pt x="486" y="7609"/>
                </a:lnTo>
                <a:lnTo>
                  <a:pt x="1489" y="5336"/>
                </a:lnTo>
                <a:lnTo>
                  <a:pt x="2987" y="3344"/>
                </a:lnTo>
                <a:lnTo>
                  <a:pt x="4935" y="1730"/>
                </a:lnTo>
                <a:lnTo>
                  <a:pt x="7284" y="589"/>
                </a:lnTo>
                <a:lnTo>
                  <a:pt x="9838" y="42"/>
                </a:lnTo>
                <a:lnTo>
                  <a:pt x="10689" y="0"/>
                </a:lnTo>
                <a:lnTo>
                  <a:pt x="11533" y="25"/>
                </a:lnTo>
                <a:lnTo>
                  <a:pt x="13991" y="486"/>
                </a:lnTo>
                <a:lnTo>
                  <a:pt x="16264" y="1490"/>
                </a:lnTo>
                <a:lnTo>
                  <a:pt x="18256" y="2988"/>
                </a:lnTo>
                <a:lnTo>
                  <a:pt x="19870" y="4935"/>
                </a:lnTo>
                <a:lnTo>
                  <a:pt x="21011" y="7284"/>
                </a:lnTo>
                <a:lnTo>
                  <a:pt x="21558" y="9838"/>
                </a:lnTo>
                <a:lnTo>
                  <a:pt x="21600" y="10688"/>
                </a:lnTo>
                <a:lnTo>
                  <a:pt x="21575" y="11532"/>
                </a:lnTo>
                <a:lnTo>
                  <a:pt x="21114" y="13991"/>
                </a:lnTo>
                <a:lnTo>
                  <a:pt x="20111" y="16264"/>
                </a:lnTo>
                <a:lnTo>
                  <a:pt x="18612" y="18255"/>
                </a:lnTo>
                <a:lnTo>
                  <a:pt x="16665" y="19870"/>
                </a:lnTo>
                <a:lnTo>
                  <a:pt x="14315" y="21011"/>
                </a:lnTo>
                <a:lnTo>
                  <a:pt x="11762" y="21558"/>
                </a:lnTo>
                <a:lnTo>
                  <a:pt x="10912" y="21600"/>
                </a:lnTo>
                <a:lnTo>
                  <a:pt x="10068" y="21575"/>
                </a:lnTo>
                <a:lnTo>
                  <a:pt x="7610" y="21114"/>
                </a:lnTo>
                <a:lnTo>
                  <a:pt x="5338" y="20112"/>
                </a:lnTo>
                <a:lnTo>
                  <a:pt x="3347" y="18613"/>
                </a:lnTo>
                <a:lnTo>
                  <a:pt x="1732" y="16666"/>
                </a:lnTo>
                <a:lnTo>
                  <a:pt x="590" y="14317"/>
                </a:lnTo>
              </a:path>
            </a:pathLst>
          </a:custGeom>
          <a:ln w="65659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  <a:endParaRPr/>
          </a:p>
        </p:txBody>
      </p:sp>
      <p:sp>
        <p:nvSpPr>
          <p:cNvPr id="219" name="object 21"/>
          <p:cNvSpPr/>
          <p:nvPr/>
        </p:nvSpPr>
        <p:spPr>
          <a:xfrm>
            <a:off x="7586584" y="7470716"/>
            <a:ext cx="347223" cy="892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921" y="13214"/>
                </a:lnTo>
                <a:lnTo>
                  <a:pt x="4489" y="6196"/>
                </a:lnTo>
                <a:lnTo>
                  <a:pt x="7515" y="1613"/>
                </a:lnTo>
                <a:lnTo>
                  <a:pt x="10663" y="0"/>
                </a:lnTo>
                <a:lnTo>
                  <a:pt x="11703" y="119"/>
                </a:lnTo>
                <a:lnTo>
                  <a:pt x="14731" y="2326"/>
                </a:lnTo>
                <a:lnTo>
                  <a:pt x="17530" y="7135"/>
                </a:lnTo>
                <a:lnTo>
                  <a:pt x="19983" y="14319"/>
                </a:lnTo>
                <a:lnTo>
                  <a:pt x="21367" y="20314"/>
                </a:lnTo>
                <a:lnTo>
                  <a:pt x="21600" y="21600"/>
                </a:lnTo>
              </a:path>
            </a:pathLst>
          </a:custGeom>
          <a:ln w="65659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  <a:endParaRPr/>
          </a:p>
        </p:txBody>
      </p:sp>
      <p:sp>
        <p:nvSpPr>
          <p:cNvPr id="220" name="object 22"/>
          <p:cNvSpPr/>
          <p:nvPr/>
        </p:nvSpPr>
        <p:spPr>
          <a:xfrm>
            <a:off x="9662707" y="5436015"/>
            <a:ext cx="1029296" cy="2123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90" y="21600"/>
                </a:moveTo>
                <a:lnTo>
                  <a:pt x="0" y="16691"/>
                </a:lnTo>
                <a:lnTo>
                  <a:pt x="15163" y="1626"/>
                </a:lnTo>
                <a:lnTo>
                  <a:pt x="16767" y="1629"/>
                </a:lnTo>
                <a:lnTo>
                  <a:pt x="17036" y="1626"/>
                </a:lnTo>
                <a:lnTo>
                  <a:pt x="17831" y="1578"/>
                </a:lnTo>
                <a:lnTo>
                  <a:pt x="18758" y="1436"/>
                </a:lnTo>
                <a:lnTo>
                  <a:pt x="19512" y="1242"/>
                </a:lnTo>
                <a:lnTo>
                  <a:pt x="20174" y="1001"/>
                </a:lnTo>
                <a:lnTo>
                  <a:pt x="20741" y="718"/>
                </a:lnTo>
                <a:lnTo>
                  <a:pt x="21204" y="401"/>
                </a:lnTo>
                <a:lnTo>
                  <a:pt x="21559" y="55"/>
                </a:lnTo>
                <a:lnTo>
                  <a:pt x="21600" y="0"/>
                </a:lnTo>
              </a:path>
            </a:pathLst>
          </a:custGeom>
          <a:ln w="65659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  <a:endParaRPr/>
          </a:p>
        </p:txBody>
      </p:sp>
      <p:sp>
        <p:nvSpPr>
          <p:cNvPr id="221" name="object 23"/>
          <p:cNvSpPr/>
          <p:nvPr/>
        </p:nvSpPr>
        <p:spPr>
          <a:xfrm>
            <a:off x="9629154" y="5105372"/>
            <a:ext cx="1062849" cy="24546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401"/>
                </a:moveTo>
                <a:lnTo>
                  <a:pt x="21123" y="988"/>
                </a:lnTo>
                <a:lnTo>
                  <a:pt x="20647" y="718"/>
                </a:lnTo>
                <a:lnTo>
                  <a:pt x="19780" y="388"/>
                </a:lnTo>
                <a:lnTo>
                  <a:pt x="18768" y="153"/>
                </a:lnTo>
                <a:lnTo>
                  <a:pt x="17655" y="23"/>
                </a:lnTo>
                <a:lnTo>
                  <a:pt x="16880" y="0"/>
                </a:lnTo>
                <a:lnTo>
                  <a:pt x="16487" y="8"/>
                </a:lnTo>
                <a:lnTo>
                  <a:pt x="15699" y="67"/>
                </a:lnTo>
                <a:lnTo>
                  <a:pt x="14926" y="182"/>
                </a:lnTo>
                <a:lnTo>
                  <a:pt x="14222" y="346"/>
                </a:lnTo>
                <a:lnTo>
                  <a:pt x="13601" y="552"/>
                </a:lnTo>
                <a:lnTo>
                  <a:pt x="12836" y="928"/>
                </a:lnTo>
                <a:lnTo>
                  <a:pt x="12294" y="1366"/>
                </a:lnTo>
                <a:lnTo>
                  <a:pt x="11994" y="1848"/>
                </a:lnTo>
                <a:lnTo>
                  <a:pt x="11941" y="2184"/>
                </a:lnTo>
                <a:lnTo>
                  <a:pt x="11960" y="2354"/>
                </a:lnTo>
                <a:lnTo>
                  <a:pt x="12095" y="2695"/>
                </a:lnTo>
                <a:lnTo>
                  <a:pt x="12409" y="3074"/>
                </a:lnTo>
                <a:lnTo>
                  <a:pt x="12795" y="3367"/>
                </a:lnTo>
                <a:lnTo>
                  <a:pt x="13284" y="3630"/>
                </a:lnTo>
                <a:lnTo>
                  <a:pt x="14731" y="4244"/>
                </a:lnTo>
                <a:lnTo>
                  <a:pt x="45" y="17281"/>
                </a:lnTo>
                <a:lnTo>
                  <a:pt x="7" y="17314"/>
                </a:lnTo>
                <a:lnTo>
                  <a:pt x="0" y="17354"/>
                </a:lnTo>
                <a:lnTo>
                  <a:pt x="29" y="17388"/>
                </a:lnTo>
                <a:lnTo>
                  <a:pt x="3380" y="21600"/>
                </a:lnTo>
              </a:path>
            </a:pathLst>
          </a:custGeom>
          <a:ln w="65659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  <a:endParaRPr/>
          </a:p>
        </p:txBody>
      </p:sp>
      <p:sp>
        <p:nvSpPr>
          <p:cNvPr id="222" name="object 24"/>
          <p:cNvSpPr/>
          <p:nvPr/>
        </p:nvSpPr>
        <p:spPr>
          <a:xfrm>
            <a:off x="7634354" y="3538294"/>
            <a:ext cx="1563135" cy="40217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4764" y="2604"/>
                </a:lnTo>
                <a:lnTo>
                  <a:pt x="5618" y="2314"/>
                </a:lnTo>
                <a:lnTo>
                  <a:pt x="5769" y="2259"/>
                </a:lnTo>
                <a:lnTo>
                  <a:pt x="6162" y="2079"/>
                </a:lnTo>
                <a:lnTo>
                  <a:pt x="6463" y="1877"/>
                </a:lnTo>
                <a:lnTo>
                  <a:pt x="6668" y="1660"/>
                </a:lnTo>
                <a:lnTo>
                  <a:pt x="6773" y="1432"/>
                </a:lnTo>
                <a:lnTo>
                  <a:pt x="6784" y="1355"/>
                </a:lnTo>
                <a:lnTo>
                  <a:pt x="6784" y="1277"/>
                </a:lnTo>
                <a:lnTo>
                  <a:pt x="6712" y="1043"/>
                </a:lnTo>
                <a:lnTo>
                  <a:pt x="6500" y="789"/>
                </a:lnTo>
                <a:lnTo>
                  <a:pt x="6243" y="603"/>
                </a:lnTo>
                <a:lnTo>
                  <a:pt x="5919" y="438"/>
                </a:lnTo>
                <a:lnTo>
                  <a:pt x="5329" y="237"/>
                </a:lnTo>
                <a:lnTo>
                  <a:pt x="4641" y="93"/>
                </a:lnTo>
                <a:lnTo>
                  <a:pt x="3884" y="14"/>
                </a:lnTo>
                <a:lnTo>
                  <a:pt x="3357" y="0"/>
                </a:lnTo>
                <a:lnTo>
                  <a:pt x="3090" y="5"/>
                </a:lnTo>
                <a:lnTo>
                  <a:pt x="2554" y="41"/>
                </a:lnTo>
                <a:lnTo>
                  <a:pt x="2029" y="111"/>
                </a:lnTo>
                <a:lnTo>
                  <a:pt x="1551" y="211"/>
                </a:lnTo>
                <a:lnTo>
                  <a:pt x="1128" y="337"/>
                </a:lnTo>
                <a:lnTo>
                  <a:pt x="609" y="566"/>
                </a:lnTo>
                <a:lnTo>
                  <a:pt x="240" y="834"/>
                </a:lnTo>
                <a:lnTo>
                  <a:pt x="37" y="1128"/>
                </a:lnTo>
                <a:lnTo>
                  <a:pt x="0" y="1332"/>
                </a:lnTo>
                <a:lnTo>
                  <a:pt x="13" y="1436"/>
                </a:lnTo>
                <a:lnTo>
                  <a:pt x="105" y="1644"/>
                </a:lnTo>
                <a:lnTo>
                  <a:pt x="342" y="1895"/>
                </a:lnTo>
                <a:lnTo>
                  <a:pt x="655" y="2097"/>
                </a:lnTo>
                <a:lnTo>
                  <a:pt x="1051" y="2271"/>
                </a:lnTo>
                <a:lnTo>
                  <a:pt x="1517" y="2415"/>
                </a:lnTo>
                <a:lnTo>
                  <a:pt x="2041" y="2526"/>
                </a:lnTo>
                <a:lnTo>
                  <a:pt x="2612" y="2600"/>
                </a:lnTo>
                <a:lnTo>
                  <a:pt x="3218" y="2635"/>
                </a:lnTo>
                <a:lnTo>
                  <a:pt x="4350" y="2658"/>
                </a:lnTo>
                <a:lnTo>
                  <a:pt x="21136" y="21600"/>
                </a:lnTo>
              </a:path>
            </a:pathLst>
          </a:custGeom>
          <a:ln w="65659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  <a:endParaRPr/>
          </a:p>
        </p:txBody>
      </p:sp>
      <p:sp>
        <p:nvSpPr>
          <p:cNvPr id="223" name="object 25"/>
          <p:cNvSpPr/>
          <p:nvPr/>
        </p:nvSpPr>
        <p:spPr>
          <a:xfrm>
            <a:off x="7548787" y="7439056"/>
            <a:ext cx="422132" cy="120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0206" y="14903"/>
                </a:lnTo>
                <a:lnTo>
                  <a:pt x="18785" y="10106"/>
                </a:lnTo>
                <a:lnTo>
                  <a:pt x="17188" y="6176"/>
                </a:lnTo>
                <a:lnTo>
                  <a:pt x="14535" y="2021"/>
                </a:lnTo>
                <a:lnTo>
                  <a:pt x="11671" y="109"/>
                </a:lnTo>
                <a:lnTo>
                  <a:pt x="10689" y="0"/>
                </a:lnTo>
                <a:lnTo>
                  <a:pt x="9699" y="166"/>
                </a:lnTo>
                <a:lnTo>
                  <a:pt x="7715" y="1350"/>
                </a:lnTo>
                <a:lnTo>
                  <a:pt x="5770" y="3686"/>
                </a:lnTo>
                <a:lnTo>
                  <a:pt x="3998" y="7012"/>
                </a:lnTo>
                <a:lnTo>
                  <a:pt x="2433" y="11193"/>
                </a:lnTo>
                <a:lnTo>
                  <a:pt x="509" y="18815"/>
                </a:lnTo>
                <a:lnTo>
                  <a:pt x="0" y="21600"/>
                </a:lnTo>
              </a:path>
            </a:pathLst>
          </a:custGeom>
          <a:ln w="65659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  <a:endParaRPr/>
          </a:p>
        </p:txBody>
      </p:sp>
      <p:sp>
        <p:nvSpPr>
          <p:cNvPr id="224" name="object 26"/>
          <p:cNvSpPr/>
          <p:nvPr/>
        </p:nvSpPr>
        <p:spPr>
          <a:xfrm>
            <a:off x="124673" y="4864727"/>
            <a:ext cx="2713598" cy="267753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+mj-lt"/>
                <a:ea typeface="+mj-ea"/>
                <a:cs typeface="+mj-cs"/>
                <a:sym typeface="Century Gothic"/>
              </a:defRPr>
            </a:pPr>
            <a:endParaRPr/>
          </a:p>
        </p:txBody>
      </p:sp>
      <p:sp>
        <p:nvSpPr>
          <p:cNvPr id="225" name="object 27"/>
          <p:cNvSpPr/>
          <p:nvPr/>
        </p:nvSpPr>
        <p:spPr>
          <a:xfrm flipH="1">
            <a:off x="2944000" y="5199844"/>
            <a:ext cx="1" cy="2007299"/>
          </a:xfrm>
          <a:prstGeom prst="line">
            <a:avLst/>
          </a:prstGeom>
          <a:ln w="104101">
            <a:solidFill>
              <a:srgbClr val="2D4778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6" name="object 28"/>
          <p:cNvSpPr txBox="1"/>
          <p:nvPr/>
        </p:nvSpPr>
        <p:spPr>
          <a:xfrm>
            <a:off x="3606989" y="5492081"/>
            <a:ext cx="5411901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R="12700" indent="12700">
              <a:defRPr sz="2400" b="1">
                <a:solidFill>
                  <a:srgbClr val="17375E"/>
                </a:solidFill>
                <a:latin typeface="+mj-lt"/>
                <a:ea typeface="+mj-ea"/>
                <a:cs typeface="+mj-cs"/>
                <a:sym typeface="Century Gothic"/>
              </a:defRPr>
            </a:pPr>
            <a:r>
              <a:rPr dirty="0" err="1"/>
              <a:t>info@ﬁsiokine.com</a:t>
            </a:r>
            <a:endParaRPr dirty="0"/>
          </a:p>
          <a:p>
            <a:pPr indent="12700">
              <a:defRPr sz="2400" b="1">
                <a:solidFill>
                  <a:srgbClr val="17375E"/>
                </a:solidFill>
                <a:latin typeface="+mj-lt"/>
                <a:ea typeface="+mj-ea"/>
                <a:cs typeface="+mj-cs"/>
                <a:sym typeface="Century Gothic"/>
              </a:defRPr>
            </a:pPr>
            <a:r>
              <a:rPr dirty="0"/>
              <a:t>+39 347 0749547</a:t>
            </a:r>
          </a:p>
          <a:p>
            <a:pPr indent="12700">
              <a:defRPr sz="2400" b="1">
                <a:solidFill>
                  <a:srgbClr val="17375E"/>
                </a:solidFill>
                <a:latin typeface="+mj-lt"/>
                <a:ea typeface="+mj-ea"/>
                <a:cs typeface="+mj-cs"/>
                <a:sym typeface="Century Gothic"/>
              </a:defRPr>
            </a:pPr>
            <a:r>
              <a:rPr dirty="0"/>
              <a:t>+39 347 4436303</a:t>
            </a:r>
          </a:p>
        </p:txBody>
      </p:sp>
      <p:sp>
        <p:nvSpPr>
          <p:cNvPr id="227" name="Rettangolo 29"/>
          <p:cNvSpPr txBox="1"/>
          <p:nvPr/>
        </p:nvSpPr>
        <p:spPr>
          <a:xfrm>
            <a:off x="1871320" y="6756400"/>
            <a:ext cx="6898031" cy="523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+mj-lt"/>
                <a:ea typeface="+mj-ea"/>
                <a:cs typeface="+mj-cs"/>
                <a:sym typeface="Century Gothic"/>
                <a:hlinkClick r:id="rId4"/>
              </a:defRPr>
            </a:lvl1pPr>
          </a:lstStyle>
          <a:p>
            <a:pPr>
              <a:defRPr u="none">
                <a:solidFill>
                  <a:srgbClr val="17375E"/>
                </a:solidFill>
                <a:uFillTx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www.fisiokine.com</a:t>
            </a:r>
          </a:p>
        </p:txBody>
      </p:sp>
      <p:pic>
        <p:nvPicPr>
          <p:cNvPr id="7170" name="Picture 2" descr="Risultati immagini per GRAZIE">
            <a:extLst>
              <a:ext uri="{FF2B5EF4-FFF2-40B4-BE49-F238E27FC236}">
                <a16:creationId xmlns:a16="http://schemas.microsoft.com/office/drawing/2014/main" id="{EF8B9F6C-6DF1-8745-8157-A0856D3F8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110" y="961337"/>
            <a:ext cx="4144034" cy="414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90"/>
          <p:cNvSpPr/>
          <p:nvPr/>
        </p:nvSpPr>
        <p:spPr>
          <a:xfrm>
            <a:off x="0" y="1008010"/>
            <a:ext cx="10680003" cy="6662789"/>
          </a:xfrm>
          <a:custGeom>
            <a:avLst/>
            <a:gdLst/>
            <a:ahLst/>
            <a:cxnLst/>
            <a:rect l="l" t="t" r="r" b="b"/>
            <a:pathLst>
              <a:path w="10680003" h="7551904">
                <a:moveTo>
                  <a:pt x="10680003" y="0"/>
                </a:moveTo>
                <a:lnTo>
                  <a:pt x="0" y="0"/>
                </a:lnTo>
                <a:lnTo>
                  <a:pt x="1" y="7551904"/>
                </a:lnTo>
                <a:lnTo>
                  <a:pt x="10680003" y="7551902"/>
                </a:lnTo>
                <a:lnTo>
                  <a:pt x="10680003" y="0"/>
                </a:lnTo>
                <a:close/>
              </a:path>
            </a:pathLst>
          </a:custGeom>
          <a:solidFill>
            <a:srgbClr val="FFDE17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6" name="object 3"/>
          <p:cNvSpPr/>
          <p:nvPr/>
        </p:nvSpPr>
        <p:spPr>
          <a:xfrm>
            <a:off x="0" y="12"/>
            <a:ext cx="10692003" cy="1007999"/>
          </a:xfrm>
          <a:custGeom>
            <a:avLst/>
            <a:gdLst/>
            <a:ahLst/>
            <a:cxnLst/>
            <a:rect l="l" t="t" r="r" b="b"/>
            <a:pathLst>
              <a:path w="10692003" h="1007999">
                <a:moveTo>
                  <a:pt x="0" y="1007999"/>
                </a:moveTo>
                <a:lnTo>
                  <a:pt x="10692003" y="1007999"/>
                </a:lnTo>
                <a:lnTo>
                  <a:pt x="10692003" y="0"/>
                </a:lnTo>
                <a:lnTo>
                  <a:pt x="0" y="0"/>
                </a:lnTo>
                <a:lnTo>
                  <a:pt x="0" y="1007999"/>
                </a:lnTo>
                <a:close/>
              </a:path>
            </a:pathLst>
          </a:custGeom>
          <a:solidFill>
            <a:srgbClr val="2D4778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7" name="object 4"/>
          <p:cNvSpPr txBox="1"/>
          <p:nvPr/>
        </p:nvSpPr>
        <p:spPr>
          <a:xfrm>
            <a:off x="2292350" y="102005"/>
            <a:ext cx="10134600" cy="9353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it-IT" sz="5500" b="1" spc="-150" dirty="0" err="1">
                <a:solidFill>
                  <a:srgbClr val="FFFFFF"/>
                </a:solidFill>
                <a:latin typeface="Century Gothic Bold"/>
                <a:ea typeface="MingLiU-ExtB" panose="02020500000000000000" pitchFamily="18" charset="-120"/>
                <a:cs typeface="Arial" panose="020B0604020202020204" pitchFamily="34" charset="0"/>
              </a:rPr>
              <a:t>Our</a:t>
            </a:r>
            <a:r>
              <a:rPr lang="it-IT" sz="5500" b="1" spc="-150" dirty="0">
                <a:solidFill>
                  <a:srgbClr val="FFFFFF"/>
                </a:solidFill>
                <a:latin typeface="Century Gothic Bold"/>
                <a:ea typeface="MingLiU-ExtB" panose="02020500000000000000" pitchFamily="18" charset="-120"/>
                <a:cs typeface="Arial" panose="020B0604020202020204" pitchFamily="34" charset="0"/>
              </a:rPr>
              <a:t>  Team</a:t>
            </a:r>
            <a:endParaRPr sz="5500" b="1" spc="-150" dirty="0">
              <a:latin typeface="Century Gothic Bold"/>
              <a:ea typeface="MingLiU-ExtB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8" name="Picture 2" descr="F:\PP fisiokine\mastro_interna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3" t="35634"/>
          <a:stretch/>
        </p:blipFill>
        <p:spPr bwMode="auto">
          <a:xfrm>
            <a:off x="0" y="0"/>
            <a:ext cx="2067827" cy="155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6F9DE6A-4150-4A91-945F-F77B0D82E5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20240" y="1545880"/>
            <a:ext cx="6492240" cy="1226332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it-IT" sz="60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60</a:t>
            </a:r>
            <a:r>
              <a:rPr lang="it-IT" sz="30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</a:t>
            </a:r>
            <a:r>
              <a:rPr lang="it-IT" sz="30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physiotherapists</a:t>
            </a:r>
            <a:r>
              <a:rPr lang="it-IT" sz="30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(</a:t>
            </a:r>
            <a:r>
              <a:rPr lang="it-IT" sz="30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mainly</a:t>
            </a:r>
            <a:r>
              <a:rPr lang="it-IT" sz="30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OMT)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-91564" y="6724746"/>
            <a:ext cx="116803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it-IT" sz="60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 +100</a:t>
            </a:r>
            <a:r>
              <a:rPr lang="it-IT" sz="30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</a:t>
            </a:r>
            <a:r>
              <a:rPr lang="it-IT" sz="30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specialized</a:t>
            </a:r>
            <a:r>
              <a:rPr lang="it-IT" sz="30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</a:t>
            </a:r>
            <a:r>
              <a:rPr lang="it-IT" sz="30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doctors</a:t>
            </a:r>
            <a:r>
              <a:rPr lang="it-IT" sz="30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for </a:t>
            </a:r>
            <a:r>
              <a:rPr lang="it-IT" sz="30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20 </a:t>
            </a:r>
            <a:r>
              <a:rPr lang="it-IT" sz="30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different</a:t>
            </a:r>
            <a:r>
              <a:rPr lang="it-IT" sz="30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</a:t>
            </a:r>
            <a:r>
              <a:rPr lang="it-IT" sz="30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specialities</a:t>
            </a:r>
            <a:endParaRPr lang="it-IT" sz="3000" b="1" dirty="0">
              <a:solidFill>
                <a:schemeClr val="tx2">
                  <a:lumMod val="75000"/>
                </a:schemeClr>
              </a:solidFill>
              <a:latin typeface="Century Gothic Bold"/>
            </a:endParaRPr>
          </a:p>
          <a:p>
            <a:endParaRPr lang="it-IT" sz="3000" dirty="0">
              <a:latin typeface="Century Gothic Regular"/>
            </a:endParaRPr>
          </a:p>
        </p:txBody>
      </p:sp>
      <p:grpSp>
        <p:nvGrpSpPr>
          <p:cNvPr id="18" name="Gruppo 17"/>
          <p:cNvGrpSpPr/>
          <p:nvPr/>
        </p:nvGrpSpPr>
        <p:grpSpPr>
          <a:xfrm>
            <a:off x="4559950" y="1106938"/>
            <a:ext cx="965580" cy="965580"/>
            <a:chOff x="384194" y="1803400"/>
            <a:chExt cx="1187437" cy="1187437"/>
          </a:xfrm>
        </p:grpSpPr>
        <p:sp>
          <p:nvSpPr>
            <p:cNvPr id="17" name="Ovale 16"/>
            <p:cNvSpPr/>
            <p:nvPr/>
          </p:nvSpPr>
          <p:spPr>
            <a:xfrm>
              <a:off x="384194" y="1803400"/>
              <a:ext cx="1187437" cy="118743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Century Gothic Regular"/>
              </a:endParaRPr>
            </a:p>
          </p:txBody>
        </p:sp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813" y="1955800"/>
              <a:ext cx="947306" cy="692851"/>
            </a:xfrm>
            <a:prstGeom prst="rect">
              <a:avLst/>
            </a:prstGeom>
          </p:spPr>
        </p:pic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1F6385E8-A70C-7749-9224-D65031B3F4F7}"/>
              </a:ext>
            </a:extLst>
          </p:cNvPr>
          <p:cNvGrpSpPr/>
          <p:nvPr/>
        </p:nvGrpSpPr>
        <p:grpSpPr>
          <a:xfrm>
            <a:off x="4592103" y="2703321"/>
            <a:ext cx="1030220" cy="1030220"/>
            <a:chOff x="523096" y="2946677"/>
            <a:chExt cx="1204278" cy="1204278"/>
          </a:xfrm>
        </p:grpSpPr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B4FCF46E-B505-4A49-8CD7-158DEE721853}"/>
                </a:ext>
              </a:extLst>
            </p:cNvPr>
            <p:cNvSpPr/>
            <p:nvPr/>
          </p:nvSpPr>
          <p:spPr>
            <a:xfrm>
              <a:off x="523096" y="2946677"/>
              <a:ext cx="1204278" cy="1204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8649E100-01E2-6849-B543-4F1DF81B9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150" y="3097453"/>
              <a:ext cx="866169" cy="866169"/>
            </a:xfrm>
            <a:prstGeom prst="rect">
              <a:avLst/>
            </a:prstGeom>
          </p:spPr>
        </p:pic>
      </p:grpSp>
      <p:sp>
        <p:nvSpPr>
          <p:cNvPr id="21" name="Segnaposto contenuto 2">
            <a:extLst>
              <a:ext uri="{FF2B5EF4-FFF2-40B4-BE49-F238E27FC236}">
                <a16:creationId xmlns:a16="http://schemas.microsoft.com/office/drawing/2014/main" id="{DBB91C0F-4D49-3F44-BE1D-F5A284EF76FF}"/>
              </a:ext>
            </a:extLst>
          </p:cNvPr>
          <p:cNvSpPr txBox="1">
            <a:spLocks/>
          </p:cNvSpPr>
          <p:nvPr/>
        </p:nvSpPr>
        <p:spPr>
          <a:xfrm>
            <a:off x="691801" y="3059962"/>
            <a:ext cx="9296400" cy="193498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Century Gothic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it-IT" sz="60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24</a:t>
            </a:r>
            <a:r>
              <a:rPr lang="it-IT" sz="30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</a:t>
            </a:r>
            <a:r>
              <a:rPr lang="it-IT" sz="3200" b="1" dirty="0" err="1">
                <a:solidFill>
                  <a:schemeClr val="tx2">
                    <a:lumMod val="75000"/>
                  </a:schemeClr>
                </a:solidFill>
              </a:rPr>
              <a:t>administrative</a:t>
            </a:r>
            <a:r>
              <a:rPr lang="it-IT" sz="3200" b="1" dirty="0">
                <a:solidFill>
                  <a:schemeClr val="tx2">
                    <a:lumMod val="75000"/>
                  </a:schemeClr>
                </a:solidFill>
              </a:rPr>
              <a:t> staff and </a:t>
            </a:r>
            <a:r>
              <a:rPr lang="it-IT" sz="3200" b="1" dirty="0" err="1">
                <a:solidFill>
                  <a:schemeClr val="tx2">
                    <a:lumMod val="75000"/>
                  </a:schemeClr>
                </a:solidFill>
              </a:rPr>
              <a:t>receptionists</a:t>
            </a:r>
            <a:endParaRPr lang="it-IT" sz="3000" b="1" dirty="0">
              <a:solidFill>
                <a:schemeClr val="tx2">
                  <a:lumMod val="75000"/>
                </a:schemeClr>
              </a:solidFill>
              <a:latin typeface="Century Gothic Bold"/>
            </a:endParaRPr>
          </a:p>
        </p:txBody>
      </p:sp>
      <p:sp>
        <p:nvSpPr>
          <p:cNvPr id="22" name="Segnaposto contenuto 2">
            <a:extLst>
              <a:ext uri="{FF2B5EF4-FFF2-40B4-BE49-F238E27FC236}">
                <a16:creationId xmlns:a16="http://schemas.microsoft.com/office/drawing/2014/main" id="{266CC3E0-9562-2C4F-8AD3-B0792EA931A1}"/>
              </a:ext>
            </a:extLst>
          </p:cNvPr>
          <p:cNvSpPr txBox="1">
            <a:spLocks/>
          </p:cNvSpPr>
          <p:nvPr/>
        </p:nvSpPr>
        <p:spPr>
          <a:xfrm>
            <a:off x="1666868" y="4849804"/>
            <a:ext cx="7178682" cy="122633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Century Gothic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it-IT" sz="60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6</a:t>
            </a:r>
            <a:r>
              <a:rPr lang="it-IT" sz="3000" b="1" dirty="0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 marketing operator </a:t>
            </a:r>
            <a:r>
              <a:rPr lang="it-IT" sz="3000" b="1" dirty="0" err="1">
                <a:solidFill>
                  <a:schemeClr val="tx2">
                    <a:lumMod val="75000"/>
                  </a:schemeClr>
                </a:solidFill>
                <a:latin typeface="Century Gothic Bold"/>
              </a:rPr>
              <a:t>strategists</a:t>
            </a:r>
            <a:endParaRPr lang="it-IT" sz="3000" b="1" dirty="0">
              <a:solidFill>
                <a:schemeClr val="tx2">
                  <a:lumMod val="75000"/>
                </a:schemeClr>
              </a:solidFill>
              <a:latin typeface="Century Gothic Bold"/>
            </a:endParaRPr>
          </a:p>
        </p:txBody>
      </p: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CD42F439-5350-5542-B9BE-8666EA215021}"/>
              </a:ext>
            </a:extLst>
          </p:cNvPr>
          <p:cNvGrpSpPr/>
          <p:nvPr/>
        </p:nvGrpSpPr>
        <p:grpSpPr>
          <a:xfrm>
            <a:off x="4587249" y="4348123"/>
            <a:ext cx="1035074" cy="1035074"/>
            <a:chOff x="1233406" y="4734159"/>
            <a:chExt cx="1204278" cy="1204278"/>
          </a:xfrm>
        </p:grpSpPr>
        <p:sp>
          <p:nvSpPr>
            <p:cNvPr id="28" name="Ovale 27">
              <a:extLst>
                <a:ext uri="{FF2B5EF4-FFF2-40B4-BE49-F238E27FC236}">
                  <a16:creationId xmlns:a16="http://schemas.microsoft.com/office/drawing/2014/main" id="{E872581E-BDDD-6A4C-B037-AB94B2C9E10F}"/>
                </a:ext>
              </a:extLst>
            </p:cNvPr>
            <p:cNvSpPr/>
            <p:nvPr/>
          </p:nvSpPr>
          <p:spPr>
            <a:xfrm>
              <a:off x="1233406" y="4734159"/>
              <a:ext cx="1204278" cy="120427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6" name="Immagine 25">
              <a:extLst>
                <a:ext uri="{FF2B5EF4-FFF2-40B4-BE49-F238E27FC236}">
                  <a16:creationId xmlns:a16="http://schemas.microsoft.com/office/drawing/2014/main" id="{7066D084-D104-EE4C-888E-D1B7DCD1F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3820" y="4913506"/>
              <a:ext cx="970956" cy="851821"/>
            </a:xfrm>
            <a:prstGeom prst="rect">
              <a:avLst/>
            </a:prstGeom>
          </p:spPr>
        </p:pic>
      </p:grpSp>
      <p:sp>
        <p:nvSpPr>
          <p:cNvPr id="35" name="Ovale 34">
            <a:extLst>
              <a:ext uri="{FF2B5EF4-FFF2-40B4-BE49-F238E27FC236}">
                <a16:creationId xmlns:a16="http://schemas.microsoft.com/office/drawing/2014/main" id="{CE064F98-69B8-1040-8738-293BEC559334}"/>
              </a:ext>
            </a:extLst>
          </p:cNvPr>
          <p:cNvSpPr/>
          <p:nvPr/>
        </p:nvSpPr>
        <p:spPr>
          <a:xfrm>
            <a:off x="4625415" y="6111212"/>
            <a:ext cx="1015828" cy="1015828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2" name="Immagine 41">
            <a:extLst>
              <a:ext uri="{FF2B5EF4-FFF2-40B4-BE49-F238E27FC236}">
                <a16:creationId xmlns:a16="http://schemas.microsoft.com/office/drawing/2014/main" id="{E0F6A60B-1EAE-064D-A048-38898FADB0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550" y="5994400"/>
            <a:ext cx="1053784" cy="121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215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47A1C8D-6BC0-4F6E-AF9D-200E9BD00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6862" y="4745812"/>
            <a:ext cx="4495800" cy="2636301"/>
          </a:xfrm>
        </p:spPr>
        <p:txBody>
          <a:bodyPr/>
          <a:lstStyle/>
          <a:p>
            <a:pPr marL="342900" lvl="4" indent="-342900">
              <a:spcBef>
                <a:spcPts val="1000"/>
              </a:spcBef>
              <a:buFont typeface="+mj-lt"/>
              <a:buAutoNum type="arabicPeriod"/>
            </a:pPr>
            <a:r>
              <a:rPr lang="it-IT" sz="1400" b="1" dirty="0">
                <a:solidFill>
                  <a:srgbClr val="C00000"/>
                </a:solidFill>
                <a:latin typeface="Century Gothic Bold"/>
              </a:rPr>
              <a:t>FISIOKINÈ CORREGGIO </a:t>
            </a:r>
            <a:r>
              <a:rPr lang="it-IT" sz="1400" b="1" dirty="0">
                <a:solidFill>
                  <a:schemeClr val="tx2">
                    <a:lumMod val="50000"/>
                  </a:schemeClr>
                </a:solidFill>
                <a:latin typeface="Century Gothic Bold"/>
              </a:rPr>
              <a:t>- Correggio (RE)</a:t>
            </a:r>
          </a:p>
          <a:p>
            <a:pPr marL="342900" lvl="4" indent="-342900">
              <a:spcBef>
                <a:spcPts val="1000"/>
              </a:spcBef>
              <a:buFont typeface="+mj-lt"/>
              <a:buAutoNum type="arabicPeriod"/>
            </a:pPr>
            <a:r>
              <a:rPr lang="it-IT" sz="1400" b="1" dirty="0">
                <a:solidFill>
                  <a:srgbClr val="C00000"/>
                </a:solidFill>
                <a:latin typeface="Century Gothic Bold"/>
              </a:rPr>
              <a:t>FISIOKINÈ SCANDIANO </a:t>
            </a:r>
            <a:r>
              <a:rPr lang="it-IT" sz="1400" b="1" dirty="0">
                <a:solidFill>
                  <a:schemeClr val="tx2">
                    <a:lumMod val="50000"/>
                  </a:schemeClr>
                </a:solidFill>
                <a:latin typeface="Century Gothic Bold"/>
              </a:rPr>
              <a:t>- Scandiano (RE)</a:t>
            </a:r>
          </a:p>
          <a:p>
            <a:pPr marL="342900" lvl="4" indent="-342900">
              <a:spcBef>
                <a:spcPts val="1000"/>
              </a:spcBef>
              <a:buFont typeface="+mj-lt"/>
              <a:buAutoNum type="arabicPeriod"/>
            </a:pPr>
            <a:r>
              <a:rPr lang="it-IT" sz="1400" b="1" dirty="0">
                <a:solidFill>
                  <a:srgbClr val="C00000"/>
                </a:solidFill>
                <a:latin typeface="Century Gothic Bold"/>
              </a:rPr>
              <a:t>FISIOKINÈ REGGIO EMILIA </a:t>
            </a:r>
            <a:r>
              <a:rPr lang="it-IT" sz="1400" b="1" dirty="0">
                <a:solidFill>
                  <a:schemeClr val="tx2">
                    <a:lumMod val="50000"/>
                  </a:schemeClr>
                </a:solidFill>
                <a:latin typeface="Century Gothic Bold"/>
              </a:rPr>
              <a:t>- Reggio Emilia (RE)</a:t>
            </a:r>
          </a:p>
          <a:p>
            <a:pPr marL="342900" lvl="4" indent="-342900">
              <a:spcBef>
                <a:spcPts val="1000"/>
              </a:spcBef>
              <a:buFont typeface="+mj-lt"/>
              <a:buAutoNum type="arabicPeriod"/>
            </a:pPr>
            <a:r>
              <a:rPr lang="it-IT" sz="1400" b="1" dirty="0">
                <a:solidFill>
                  <a:srgbClr val="C00000"/>
                </a:solidFill>
                <a:latin typeface="Century Gothic Bold"/>
              </a:rPr>
              <a:t>FISIOKINÈ RUBIERA </a:t>
            </a:r>
            <a:r>
              <a:rPr lang="it-IT" sz="1400" b="1" dirty="0">
                <a:solidFill>
                  <a:schemeClr val="tx2">
                    <a:lumMod val="50000"/>
                  </a:schemeClr>
                </a:solidFill>
                <a:latin typeface="Century Gothic Bold"/>
              </a:rPr>
              <a:t>- Rubiera (RE)</a:t>
            </a:r>
          </a:p>
          <a:p>
            <a:pPr marL="342900" lvl="4" indent="-342900">
              <a:spcBef>
                <a:spcPts val="1000"/>
              </a:spcBef>
              <a:buFont typeface="+mj-lt"/>
              <a:buAutoNum type="arabicPeriod"/>
            </a:pPr>
            <a:r>
              <a:rPr lang="it-IT" sz="1400" b="1" dirty="0">
                <a:solidFill>
                  <a:srgbClr val="C00000"/>
                </a:solidFill>
                <a:latin typeface="Century Gothic Bold"/>
              </a:rPr>
              <a:t>FISIOKINÈ PESARO </a:t>
            </a:r>
            <a:r>
              <a:rPr lang="it-IT" sz="1400" b="1" dirty="0">
                <a:solidFill>
                  <a:schemeClr val="tx2">
                    <a:lumMod val="50000"/>
                  </a:schemeClr>
                </a:solidFill>
                <a:latin typeface="Century Gothic Bold"/>
              </a:rPr>
              <a:t>- Pesaro (PU)</a:t>
            </a:r>
          </a:p>
          <a:p>
            <a:pPr marL="342900" lvl="4" indent="-342900">
              <a:spcBef>
                <a:spcPts val="1000"/>
              </a:spcBef>
              <a:buFont typeface="+mj-lt"/>
              <a:buAutoNum type="arabicPeriod"/>
            </a:pPr>
            <a:r>
              <a:rPr lang="it-IT" sz="1400" b="1" dirty="0">
                <a:solidFill>
                  <a:srgbClr val="C00000"/>
                </a:solidFill>
                <a:latin typeface="Century Gothic Bold"/>
              </a:rPr>
              <a:t>FISIOKINÈ BAGNOLO </a:t>
            </a:r>
            <a:r>
              <a:rPr lang="it-IT" sz="1400" b="1" dirty="0">
                <a:solidFill>
                  <a:schemeClr val="tx2">
                    <a:lumMod val="50000"/>
                  </a:schemeClr>
                </a:solidFill>
                <a:latin typeface="Century Gothic Bold"/>
              </a:rPr>
              <a:t>- Bagnolo in Piano (RE)</a:t>
            </a:r>
          </a:p>
          <a:p>
            <a:pPr marL="342900" lvl="4" indent="-342900">
              <a:spcBef>
                <a:spcPts val="1000"/>
              </a:spcBef>
              <a:buFont typeface="+mj-lt"/>
              <a:buAutoNum type="arabicPeriod"/>
            </a:pPr>
            <a:r>
              <a:rPr lang="it-IT" sz="1400" b="1" dirty="0">
                <a:solidFill>
                  <a:srgbClr val="C00000"/>
                </a:solidFill>
                <a:latin typeface="Century Gothic Bold"/>
              </a:rPr>
              <a:t>FISIOKINÈ SOLIERA </a:t>
            </a:r>
            <a:r>
              <a:rPr lang="it-IT" sz="1400" b="1" dirty="0">
                <a:solidFill>
                  <a:schemeClr val="tx2">
                    <a:lumMod val="50000"/>
                  </a:schemeClr>
                </a:solidFill>
                <a:latin typeface="Century Gothic Bold"/>
              </a:rPr>
              <a:t>- Soliera (MO)</a:t>
            </a:r>
          </a:p>
          <a:p>
            <a:pPr marL="342900" lvl="4" indent="-342900">
              <a:spcBef>
                <a:spcPts val="1000"/>
              </a:spcBef>
              <a:buFont typeface="+mj-lt"/>
              <a:buAutoNum type="arabicPeriod"/>
            </a:pPr>
            <a:r>
              <a:rPr lang="it-IT" sz="1400" b="1" dirty="0">
                <a:solidFill>
                  <a:srgbClr val="C00000"/>
                </a:solidFill>
                <a:latin typeface="Century Gothic Bold"/>
              </a:rPr>
              <a:t>FISIOKINÈ MORBEGNO </a:t>
            </a:r>
            <a:r>
              <a:rPr lang="it-IT" sz="1400" b="1" dirty="0">
                <a:solidFill>
                  <a:schemeClr val="tx2">
                    <a:lumMod val="50000"/>
                  </a:schemeClr>
                </a:solidFill>
                <a:latin typeface="Century Gothic Bold"/>
              </a:rPr>
              <a:t>- Morbegno (SO)</a:t>
            </a:r>
          </a:p>
          <a:p>
            <a:pPr marL="342900" lvl="4" indent="-342900">
              <a:spcBef>
                <a:spcPts val="1000"/>
              </a:spcBef>
              <a:buFont typeface="+mj-lt"/>
              <a:buAutoNum type="arabicPeriod"/>
            </a:pPr>
            <a:endParaRPr lang="it-IT" sz="1400" b="1" dirty="0">
              <a:solidFill>
                <a:schemeClr val="tx2">
                  <a:lumMod val="50000"/>
                </a:schemeClr>
              </a:solidFill>
              <a:latin typeface="Century Gothic Bold"/>
            </a:endParaRPr>
          </a:p>
        </p:txBody>
      </p:sp>
      <p:sp>
        <p:nvSpPr>
          <p:cNvPr id="5" name="object 4"/>
          <p:cNvSpPr txBox="1"/>
          <p:nvPr/>
        </p:nvSpPr>
        <p:spPr>
          <a:xfrm>
            <a:off x="2292350" y="102005"/>
            <a:ext cx="10134600" cy="9353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it-IT" sz="5500" b="1" spc="-150" dirty="0" err="1">
                <a:solidFill>
                  <a:srgbClr val="FFFFFF"/>
                </a:solidFill>
                <a:latin typeface="Century Gothic Bold"/>
                <a:ea typeface="MingLiU-ExtB" panose="02020500000000000000" pitchFamily="18" charset="-120"/>
                <a:cs typeface="Arial" panose="020B0604020202020204" pitchFamily="34" charset="0"/>
              </a:rPr>
              <a:t>Fisiokinè</a:t>
            </a:r>
            <a:r>
              <a:rPr lang="it-IT" sz="5500" b="1" spc="-150" dirty="0">
                <a:solidFill>
                  <a:srgbClr val="FFFFFF"/>
                </a:solidFill>
                <a:latin typeface="Century Gothic Bold"/>
                <a:ea typeface="MingLiU-ExtB" panose="02020500000000000000" pitchFamily="18" charset="-120"/>
                <a:cs typeface="Arial" panose="020B0604020202020204" pitchFamily="34" charset="0"/>
              </a:rPr>
              <a:t>  in  </a:t>
            </a:r>
            <a:r>
              <a:rPr lang="it-IT" sz="5500" b="1" spc="-150" dirty="0" err="1">
                <a:solidFill>
                  <a:srgbClr val="FFFFFF"/>
                </a:solidFill>
                <a:latin typeface="Century Gothic Bold"/>
                <a:ea typeface="MingLiU-ExtB" panose="02020500000000000000" pitchFamily="18" charset="-120"/>
                <a:cs typeface="Arial" panose="020B0604020202020204" pitchFamily="34" charset="0"/>
              </a:rPr>
              <a:t>Italy</a:t>
            </a:r>
            <a:endParaRPr sz="5500" b="1" spc="-150" dirty="0">
              <a:latin typeface="Century Gothic Bold"/>
              <a:ea typeface="MingLiU-ExtB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9" name="Picture 2" descr="F:\PP fisiokine\mastro_interna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3" t="35634"/>
          <a:stretch/>
        </p:blipFill>
        <p:spPr bwMode="auto">
          <a:xfrm>
            <a:off x="0" y="0"/>
            <a:ext cx="2067827" cy="155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AA5AF1D-A66A-EA4B-B196-3C563465C0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92" y="889000"/>
            <a:ext cx="5562600" cy="6529399"/>
          </a:xfrm>
          <a:prstGeom prst="rect">
            <a:avLst/>
          </a:prstGeom>
        </p:spPr>
      </p:pic>
      <p:sp>
        <p:nvSpPr>
          <p:cNvPr id="14" name="Ovale 13">
            <a:extLst>
              <a:ext uri="{FF2B5EF4-FFF2-40B4-BE49-F238E27FC236}">
                <a16:creationId xmlns:a16="http://schemas.microsoft.com/office/drawing/2014/main" id="{D02324B5-02F5-0B49-A692-ECEDEC4EB1A3}"/>
              </a:ext>
            </a:extLst>
          </p:cNvPr>
          <p:cNvSpPr/>
          <p:nvPr/>
        </p:nvSpPr>
        <p:spPr>
          <a:xfrm>
            <a:off x="2673350" y="21844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Century Gothic Regular"/>
            </a:endParaRP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04670AC7-5278-0046-9110-E64B9136565B}"/>
              </a:ext>
            </a:extLst>
          </p:cNvPr>
          <p:cNvSpPr/>
          <p:nvPr/>
        </p:nvSpPr>
        <p:spPr>
          <a:xfrm>
            <a:off x="3430585" y="2506364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Century Gothic Regular"/>
            </a:endParaRPr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0CC68E3F-A969-8548-A71B-98DC7B8E5A66}"/>
              </a:ext>
            </a:extLst>
          </p:cNvPr>
          <p:cNvSpPr/>
          <p:nvPr/>
        </p:nvSpPr>
        <p:spPr>
          <a:xfrm>
            <a:off x="2000140" y="1353064"/>
            <a:ext cx="699292" cy="6789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Century Gothic Regular"/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5C08FB04-21EB-5F43-A80F-CD0534AB0E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29"/>
          <a:stretch/>
        </p:blipFill>
        <p:spPr>
          <a:xfrm>
            <a:off x="4792662" y="1192579"/>
            <a:ext cx="2044700" cy="1770985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0D741412-0E00-C740-AA2C-335DE247DE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532" y="1041400"/>
            <a:ext cx="3429000" cy="3035300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BD92761-533B-1F44-A788-3ABADD50C494}"/>
              </a:ext>
            </a:extLst>
          </p:cNvPr>
          <p:cNvSpPr txBox="1"/>
          <p:nvPr/>
        </p:nvSpPr>
        <p:spPr>
          <a:xfrm>
            <a:off x="2825747" y="2273299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latin typeface="Century Gothic Regular"/>
              </a:rPr>
              <a:t>6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0BAF3FEB-5850-3F4D-887E-0BAB91627E10}"/>
              </a:ext>
            </a:extLst>
          </p:cNvPr>
          <p:cNvSpPr txBox="1"/>
          <p:nvPr/>
        </p:nvSpPr>
        <p:spPr>
          <a:xfrm>
            <a:off x="4487862" y="1118399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latin typeface="Century Gothic Regular"/>
              </a:rPr>
              <a:t>1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12CAF9A1-984A-6742-93F7-67DC2AE466C9}"/>
              </a:ext>
            </a:extLst>
          </p:cNvPr>
          <p:cNvSpPr txBox="1"/>
          <p:nvPr/>
        </p:nvSpPr>
        <p:spPr>
          <a:xfrm>
            <a:off x="6877804" y="1118399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latin typeface="Century Gothic Regular"/>
              </a:rPr>
              <a:t>2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F0751BF4-6FFE-D048-B038-05BACDC9426D}"/>
              </a:ext>
            </a:extLst>
          </p:cNvPr>
          <p:cNvSpPr txBox="1"/>
          <p:nvPr/>
        </p:nvSpPr>
        <p:spPr>
          <a:xfrm>
            <a:off x="2166248" y="1416595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latin typeface="Century Gothic Regular"/>
              </a:rPr>
              <a:t>4</a:t>
            </a:r>
          </a:p>
        </p:txBody>
      </p:sp>
      <p:sp>
        <p:nvSpPr>
          <p:cNvPr id="27" name="Ovale 26">
            <a:extLst>
              <a:ext uri="{FF2B5EF4-FFF2-40B4-BE49-F238E27FC236}">
                <a16:creationId xmlns:a16="http://schemas.microsoft.com/office/drawing/2014/main" id="{6C2536EE-F94F-AF47-B396-62F76D2F5D55}"/>
              </a:ext>
            </a:extLst>
          </p:cNvPr>
          <p:cNvSpPr/>
          <p:nvPr/>
        </p:nvSpPr>
        <p:spPr>
          <a:xfrm>
            <a:off x="4407582" y="462280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Century Gothic Regular"/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0FEB193A-5745-6B46-8D83-E69F6A090185}"/>
              </a:ext>
            </a:extLst>
          </p:cNvPr>
          <p:cNvSpPr/>
          <p:nvPr/>
        </p:nvSpPr>
        <p:spPr>
          <a:xfrm>
            <a:off x="6837362" y="4622800"/>
            <a:ext cx="2998788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2EC33E2-EA46-4AD3-A3FE-A1EBFEBDD10D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7044420" y="4851400"/>
            <a:ext cx="3567112" cy="2209800"/>
          </a:xfrm>
        </p:spPr>
        <p:txBody>
          <a:bodyPr/>
          <a:lstStyle/>
          <a:p>
            <a:pPr marL="0" lvl="4" indent="0">
              <a:spcBef>
                <a:spcPts val="1000"/>
              </a:spcBef>
              <a:buNone/>
            </a:pPr>
            <a:r>
              <a:rPr lang="it-IT" sz="2200" b="1" dirty="0">
                <a:solidFill>
                  <a:srgbClr val="00B050"/>
                </a:solidFill>
                <a:latin typeface="Century Gothic Bold"/>
              </a:rPr>
              <a:t>NEXT OPENINGS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b="1" dirty="0">
                <a:solidFill>
                  <a:srgbClr val="00B050"/>
                </a:solidFill>
                <a:latin typeface="Century Gothic Bold"/>
              </a:rPr>
              <a:t>Brescia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b="1" dirty="0">
                <a:solidFill>
                  <a:srgbClr val="00B050"/>
                </a:solidFill>
                <a:latin typeface="Century Gothic Bold"/>
              </a:rPr>
              <a:t>Milano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b="1" dirty="0">
                <a:solidFill>
                  <a:srgbClr val="00B050"/>
                </a:solidFill>
                <a:latin typeface="Century Gothic Bold"/>
              </a:rPr>
              <a:t>Rimini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b="1" dirty="0">
                <a:solidFill>
                  <a:srgbClr val="00B050"/>
                </a:solidFill>
                <a:latin typeface="Century Gothic Bold"/>
              </a:rPr>
              <a:t>Chiavenna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b="1" dirty="0">
                <a:solidFill>
                  <a:srgbClr val="00B050"/>
                </a:solidFill>
                <a:latin typeface="Century Gothic Bold"/>
              </a:rPr>
              <a:t>Napoli</a:t>
            </a:r>
          </a:p>
          <a:p>
            <a:endParaRPr lang="it-IT" dirty="0">
              <a:solidFill>
                <a:srgbClr val="00B050"/>
              </a:solidFill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E10A4E9-1F91-1D4A-B770-E66FCA3FF7EF}"/>
              </a:ext>
            </a:extLst>
          </p:cNvPr>
          <p:cNvSpPr txBox="1"/>
          <p:nvPr/>
        </p:nvSpPr>
        <p:spPr>
          <a:xfrm>
            <a:off x="3468182" y="2470331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latin typeface="Century Gothic Regular"/>
              </a:rPr>
              <a:t>2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E5B15A7-E3B3-F74F-9AB9-808D573C51BE}"/>
              </a:ext>
            </a:extLst>
          </p:cNvPr>
          <p:cNvSpPr txBox="1"/>
          <p:nvPr/>
        </p:nvSpPr>
        <p:spPr>
          <a:xfrm>
            <a:off x="4443642" y="4535119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latin typeface="Century Gothic Regular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023258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47A1C8D-6BC0-4F6E-AF9D-200E9BD00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7322" y="5371026"/>
            <a:ext cx="2257267" cy="3688303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it-IT" sz="1600" b="1" dirty="0">
                <a:solidFill>
                  <a:srgbClr val="C00000"/>
                </a:solidFill>
                <a:latin typeface="Century Gothic Bold"/>
              </a:rPr>
              <a:t>FISIOKINÉ </a:t>
            </a:r>
            <a:r>
              <a:rPr lang="it-IT" sz="1600" b="1" dirty="0" err="1">
                <a:solidFill>
                  <a:schemeClr val="tx2">
                    <a:lumMod val="50000"/>
                  </a:schemeClr>
                </a:solidFill>
                <a:latin typeface="Century Gothic Bold"/>
              </a:rPr>
              <a:t>Caucasus</a:t>
            </a:r>
            <a:endParaRPr lang="it-IT" sz="1600" b="1" dirty="0">
              <a:solidFill>
                <a:schemeClr val="tx2">
                  <a:lumMod val="50000"/>
                </a:schemeClr>
              </a:solidFill>
              <a:latin typeface="Century Gothic Bold"/>
            </a:endParaRPr>
          </a:p>
          <a:p>
            <a:pPr>
              <a:buFont typeface="Wingdings" pitchFamily="2" charset="2"/>
              <a:buChar char="§"/>
            </a:pPr>
            <a:r>
              <a:rPr lang="it-IT" sz="1600" b="1" dirty="0">
                <a:solidFill>
                  <a:srgbClr val="C00000"/>
                </a:solidFill>
                <a:latin typeface="Century Gothic Bold"/>
              </a:rPr>
              <a:t>FISIOKINÉ </a:t>
            </a:r>
            <a:r>
              <a:rPr lang="it-IT" sz="1600" b="1" dirty="0">
                <a:solidFill>
                  <a:schemeClr val="tx2">
                    <a:lumMod val="50000"/>
                  </a:schemeClr>
                </a:solidFill>
                <a:latin typeface="Century Gothic Bold"/>
              </a:rPr>
              <a:t>Tirana</a:t>
            </a:r>
          </a:p>
          <a:p>
            <a:pPr>
              <a:buFont typeface="Wingdings" pitchFamily="2" charset="2"/>
              <a:buChar char="§"/>
            </a:pPr>
            <a:r>
              <a:rPr lang="it-IT" sz="1600" b="1" dirty="0">
                <a:solidFill>
                  <a:srgbClr val="C00000"/>
                </a:solidFill>
                <a:latin typeface="Century Gothic Bold"/>
              </a:rPr>
              <a:t>FISIOKINÉ </a:t>
            </a:r>
            <a:r>
              <a:rPr lang="it-IT" sz="1600" b="1" dirty="0">
                <a:solidFill>
                  <a:schemeClr val="tx2">
                    <a:lumMod val="50000"/>
                  </a:schemeClr>
                </a:solidFill>
                <a:latin typeface="Century Gothic Bold"/>
              </a:rPr>
              <a:t>Tunisi</a:t>
            </a:r>
          </a:p>
          <a:p>
            <a:pPr>
              <a:buFont typeface="Wingdings" pitchFamily="2" charset="2"/>
              <a:buChar char="§"/>
            </a:pPr>
            <a:r>
              <a:rPr lang="it-IT" sz="1600" b="1" dirty="0">
                <a:solidFill>
                  <a:srgbClr val="C00000"/>
                </a:solidFill>
                <a:latin typeface="Century Gothic Bold"/>
              </a:rPr>
              <a:t>FISIOKINÉ </a:t>
            </a:r>
            <a:r>
              <a:rPr lang="it-IT" sz="1600" b="1" dirty="0">
                <a:solidFill>
                  <a:schemeClr val="tx2">
                    <a:lumMod val="50000"/>
                  </a:schemeClr>
                </a:solidFill>
                <a:latin typeface="Century Gothic Bold"/>
              </a:rPr>
              <a:t>San Paolo</a:t>
            </a:r>
          </a:p>
          <a:p>
            <a:pPr>
              <a:buFont typeface="Wingdings" pitchFamily="2" charset="2"/>
              <a:buChar char="§"/>
            </a:pPr>
            <a:r>
              <a:rPr lang="it-IT" sz="1600" b="1" dirty="0">
                <a:solidFill>
                  <a:srgbClr val="C00000"/>
                </a:solidFill>
                <a:latin typeface="Century Gothic Bold"/>
              </a:rPr>
              <a:t>FISIOKINÉ </a:t>
            </a:r>
            <a:r>
              <a:rPr lang="it-IT" sz="1600" b="1" dirty="0">
                <a:solidFill>
                  <a:schemeClr val="tx2">
                    <a:lumMod val="50000"/>
                  </a:schemeClr>
                </a:solidFill>
                <a:latin typeface="Century Gothic Bold"/>
              </a:rPr>
              <a:t>Riad</a:t>
            </a:r>
          </a:p>
          <a:p>
            <a:pPr>
              <a:buFont typeface="Wingdings" pitchFamily="2" charset="2"/>
              <a:buChar char="§"/>
            </a:pPr>
            <a:r>
              <a:rPr lang="it-IT" sz="1600" b="1" dirty="0">
                <a:solidFill>
                  <a:srgbClr val="C00000"/>
                </a:solidFill>
                <a:latin typeface="Century Gothic Bold"/>
              </a:rPr>
              <a:t>FISIOKINÉ </a:t>
            </a:r>
            <a:r>
              <a:rPr lang="it-IT" sz="1600" b="1" dirty="0" err="1">
                <a:solidFill>
                  <a:schemeClr val="tx2">
                    <a:lumMod val="50000"/>
                  </a:schemeClr>
                </a:solidFill>
                <a:latin typeface="Century Gothic Bold"/>
              </a:rPr>
              <a:t>Moscow</a:t>
            </a:r>
            <a:r>
              <a:rPr lang="it-IT" sz="1600" b="1" dirty="0">
                <a:solidFill>
                  <a:schemeClr val="tx2">
                    <a:lumMod val="50000"/>
                  </a:schemeClr>
                </a:solidFill>
                <a:latin typeface="Century Gothic Bold"/>
              </a:rPr>
              <a:t> (3 </a:t>
            </a:r>
            <a:r>
              <a:rPr lang="it-IT" sz="1600" b="1" dirty="0" err="1">
                <a:solidFill>
                  <a:schemeClr val="tx2">
                    <a:lumMod val="50000"/>
                  </a:schemeClr>
                </a:solidFill>
                <a:latin typeface="Century Gothic Bold"/>
              </a:rPr>
              <a:t>projects</a:t>
            </a:r>
            <a:r>
              <a:rPr lang="it-IT" sz="1600" b="1" dirty="0">
                <a:solidFill>
                  <a:schemeClr val="tx2">
                    <a:lumMod val="50000"/>
                  </a:schemeClr>
                </a:solidFill>
                <a:latin typeface="Century Gothic Bold"/>
              </a:rPr>
              <a:t>)</a:t>
            </a:r>
          </a:p>
          <a:p>
            <a:pPr>
              <a:buFont typeface="Wingdings" pitchFamily="2" charset="2"/>
              <a:buChar char="§"/>
            </a:pPr>
            <a:endParaRPr lang="it-IT" sz="3200" b="1" dirty="0">
              <a:solidFill>
                <a:schemeClr val="tx2">
                  <a:lumMod val="50000"/>
                </a:schemeClr>
              </a:solidFill>
              <a:latin typeface="Century Gothic Bold"/>
            </a:endParaRPr>
          </a:p>
        </p:txBody>
      </p:sp>
      <p:sp>
        <p:nvSpPr>
          <p:cNvPr id="5" name="object 4"/>
          <p:cNvSpPr txBox="1"/>
          <p:nvPr/>
        </p:nvSpPr>
        <p:spPr>
          <a:xfrm>
            <a:off x="2067827" y="102005"/>
            <a:ext cx="10359123" cy="9353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it-IT" sz="5500" b="1" spc="-150" dirty="0" err="1">
                <a:solidFill>
                  <a:srgbClr val="FFFFFF"/>
                </a:solidFill>
                <a:latin typeface="Century Gothic Bold"/>
                <a:ea typeface="MingLiU-ExtB" panose="02020500000000000000" pitchFamily="18" charset="-120"/>
                <a:cs typeface="Arial" panose="020B0604020202020204" pitchFamily="34" charset="0"/>
              </a:rPr>
              <a:t>Ongoing</a:t>
            </a:r>
            <a:r>
              <a:rPr lang="it-IT" sz="5500" b="1" spc="-150" dirty="0">
                <a:solidFill>
                  <a:srgbClr val="FFFFFF"/>
                </a:solidFill>
                <a:latin typeface="Century Gothic Bold"/>
                <a:ea typeface="MingLiU-ExtB" panose="02020500000000000000" pitchFamily="18" charset="-120"/>
                <a:cs typeface="Arial" panose="020B0604020202020204" pitchFamily="34" charset="0"/>
              </a:rPr>
              <a:t>  </a:t>
            </a:r>
            <a:r>
              <a:rPr lang="it-IT" sz="5500" b="1" spc="-150" dirty="0" err="1">
                <a:solidFill>
                  <a:srgbClr val="FFFFFF"/>
                </a:solidFill>
                <a:latin typeface="Century Gothic Bold"/>
                <a:ea typeface="MingLiU-ExtB" panose="02020500000000000000" pitchFamily="18" charset="-120"/>
                <a:cs typeface="Arial" panose="020B0604020202020204" pitchFamily="34" charset="0"/>
              </a:rPr>
              <a:t>Projects</a:t>
            </a:r>
            <a:r>
              <a:rPr lang="it-IT" sz="5500" b="1" spc="-150" dirty="0">
                <a:solidFill>
                  <a:srgbClr val="FFFFFF"/>
                </a:solidFill>
                <a:latin typeface="Century Gothic Bold"/>
                <a:ea typeface="MingLiU-ExtB" panose="02020500000000000000" pitchFamily="18" charset="-120"/>
                <a:cs typeface="Arial" panose="020B0604020202020204" pitchFamily="34" charset="0"/>
              </a:rPr>
              <a:t>  </a:t>
            </a:r>
            <a:r>
              <a:rPr lang="it-IT" sz="5500" b="1" spc="-150" dirty="0" err="1">
                <a:solidFill>
                  <a:srgbClr val="FFFFFF"/>
                </a:solidFill>
                <a:latin typeface="Century Gothic Bold"/>
                <a:ea typeface="MingLiU-ExtB" panose="02020500000000000000" pitchFamily="18" charset="-120"/>
                <a:cs typeface="Arial" panose="020B0604020202020204" pitchFamily="34" charset="0"/>
              </a:rPr>
              <a:t>Abroad</a:t>
            </a:r>
            <a:endParaRPr sz="5500" b="1" spc="-150" dirty="0">
              <a:latin typeface="Century Gothic Bold"/>
              <a:ea typeface="MingLiU-ExtB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7" name="Picture 2" descr="F:\PP fisiokine\mastro_interna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3" t="35634"/>
          <a:stretch/>
        </p:blipFill>
        <p:spPr bwMode="auto">
          <a:xfrm>
            <a:off x="0" y="0"/>
            <a:ext cx="2067827" cy="155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13BE4F3-5785-3542-AAEE-D75B9B06B0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67" b="9912"/>
          <a:stretch/>
        </p:blipFill>
        <p:spPr>
          <a:xfrm>
            <a:off x="941070" y="1542144"/>
            <a:ext cx="9753600" cy="5975041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F455E46A-51B3-2540-B3DD-94F8654290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750" y="3479800"/>
            <a:ext cx="152400" cy="209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8E7C0916-643D-AD44-80EA-310576DDF8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638" y="3988456"/>
            <a:ext cx="152400" cy="209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C6428484-F446-884E-BA37-A1014EB034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038" y="4667784"/>
            <a:ext cx="152400" cy="209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95763AE3-8004-DC4E-9787-3E6FD6390C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333" y="4092202"/>
            <a:ext cx="152400" cy="209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4B1D99CA-0731-0F47-A6F8-09F3EF03C6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950" y="6375400"/>
            <a:ext cx="152400" cy="209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object 20">
            <a:extLst>
              <a:ext uri="{FF2B5EF4-FFF2-40B4-BE49-F238E27FC236}">
                <a16:creationId xmlns:a16="http://schemas.microsoft.com/office/drawing/2014/main" id="{867E0E5C-BDDA-904F-9267-E48B3394381F}"/>
              </a:ext>
            </a:extLst>
          </p:cNvPr>
          <p:cNvSpPr/>
          <p:nvPr/>
        </p:nvSpPr>
        <p:spPr>
          <a:xfrm>
            <a:off x="4626722" y="6250398"/>
            <a:ext cx="360455" cy="37781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19" name="object 20">
            <a:extLst>
              <a:ext uri="{FF2B5EF4-FFF2-40B4-BE49-F238E27FC236}">
                <a16:creationId xmlns:a16="http://schemas.microsoft.com/office/drawing/2014/main" id="{9789C52C-BEAC-2F47-974A-0C57E9CC933F}"/>
              </a:ext>
            </a:extLst>
          </p:cNvPr>
          <p:cNvSpPr/>
          <p:nvPr/>
        </p:nvSpPr>
        <p:spPr>
          <a:xfrm>
            <a:off x="6766105" y="4008070"/>
            <a:ext cx="360455" cy="37781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8F61B9D4-1102-4342-BD9D-3DE703673619}"/>
              </a:ext>
            </a:extLst>
          </p:cNvPr>
          <p:cNvGrpSpPr/>
          <p:nvPr/>
        </p:nvGrpSpPr>
        <p:grpSpPr>
          <a:xfrm>
            <a:off x="4626722" y="6237489"/>
            <a:ext cx="381000" cy="403630"/>
            <a:chOff x="1987551" y="4048826"/>
            <a:chExt cx="381000" cy="403630"/>
          </a:xfrm>
        </p:grpSpPr>
        <p:sp>
          <p:nvSpPr>
            <p:cNvPr id="21" name="object 19">
              <a:extLst>
                <a:ext uri="{FF2B5EF4-FFF2-40B4-BE49-F238E27FC236}">
                  <a16:creationId xmlns:a16="http://schemas.microsoft.com/office/drawing/2014/main" id="{A3618D5E-A2BF-FC4A-8BCC-BBF27D9A0724}"/>
                </a:ext>
              </a:extLst>
            </p:cNvPr>
            <p:cNvSpPr/>
            <p:nvPr/>
          </p:nvSpPr>
          <p:spPr>
            <a:xfrm>
              <a:off x="1987551" y="4048826"/>
              <a:ext cx="381000" cy="388181"/>
            </a:xfrm>
            <a:custGeom>
              <a:avLst/>
              <a:gdLst/>
              <a:ahLst/>
              <a:cxnLst/>
              <a:rect l="l" t="t" r="r" b="b"/>
              <a:pathLst>
                <a:path w="1096289" h="1085481">
                  <a:moveTo>
                    <a:pt x="548144" y="0"/>
                  </a:moveTo>
                  <a:lnTo>
                    <a:pt x="503188" y="1799"/>
                  </a:lnTo>
                  <a:lnTo>
                    <a:pt x="459233" y="7103"/>
                  </a:lnTo>
                  <a:lnTo>
                    <a:pt x="416419" y="15774"/>
                  </a:lnTo>
                  <a:lnTo>
                    <a:pt x="374889" y="27670"/>
                  </a:lnTo>
                  <a:lnTo>
                    <a:pt x="334782" y="42652"/>
                  </a:lnTo>
                  <a:lnTo>
                    <a:pt x="296241" y="60581"/>
                  </a:lnTo>
                  <a:lnTo>
                    <a:pt x="259406" y="81317"/>
                  </a:lnTo>
                  <a:lnTo>
                    <a:pt x="224418" y="104720"/>
                  </a:lnTo>
                  <a:lnTo>
                    <a:pt x="191418" y="130650"/>
                  </a:lnTo>
                  <a:lnTo>
                    <a:pt x="160548" y="158969"/>
                  </a:lnTo>
                  <a:lnTo>
                    <a:pt x="131948" y="189535"/>
                  </a:lnTo>
                  <a:lnTo>
                    <a:pt x="105760" y="222210"/>
                  </a:lnTo>
                  <a:lnTo>
                    <a:pt x="82125" y="256853"/>
                  </a:lnTo>
                  <a:lnTo>
                    <a:pt x="61183" y="293326"/>
                  </a:lnTo>
                  <a:lnTo>
                    <a:pt x="43076" y="331487"/>
                  </a:lnTo>
                  <a:lnTo>
                    <a:pt x="27944" y="371199"/>
                  </a:lnTo>
                  <a:lnTo>
                    <a:pt x="15930" y="412320"/>
                  </a:lnTo>
                  <a:lnTo>
                    <a:pt x="7174" y="454712"/>
                  </a:lnTo>
                  <a:lnTo>
                    <a:pt x="1817" y="498234"/>
                  </a:lnTo>
                  <a:lnTo>
                    <a:pt x="0" y="542747"/>
                  </a:lnTo>
                  <a:lnTo>
                    <a:pt x="1817" y="587260"/>
                  </a:lnTo>
                  <a:lnTo>
                    <a:pt x="7174" y="630781"/>
                  </a:lnTo>
                  <a:lnTo>
                    <a:pt x="15930" y="673173"/>
                  </a:lnTo>
                  <a:lnTo>
                    <a:pt x="27944" y="714293"/>
                  </a:lnTo>
                  <a:lnTo>
                    <a:pt x="43076" y="754004"/>
                  </a:lnTo>
                  <a:lnTo>
                    <a:pt x="61183" y="792165"/>
                  </a:lnTo>
                  <a:lnTo>
                    <a:pt x="82125" y="828637"/>
                  </a:lnTo>
                  <a:lnTo>
                    <a:pt x="105760" y="863279"/>
                  </a:lnTo>
                  <a:lnTo>
                    <a:pt x="131948" y="895953"/>
                  </a:lnTo>
                  <a:lnTo>
                    <a:pt x="160548" y="926518"/>
                  </a:lnTo>
                  <a:lnTo>
                    <a:pt x="191418" y="954836"/>
                  </a:lnTo>
                  <a:lnTo>
                    <a:pt x="224418" y="980765"/>
                  </a:lnTo>
                  <a:lnTo>
                    <a:pt x="259406" y="1004167"/>
                  </a:lnTo>
                  <a:lnTo>
                    <a:pt x="296241" y="1024902"/>
                  </a:lnTo>
                  <a:lnTo>
                    <a:pt x="334782" y="1042831"/>
                  </a:lnTo>
                  <a:lnTo>
                    <a:pt x="374889" y="1057812"/>
                  </a:lnTo>
                  <a:lnTo>
                    <a:pt x="416419" y="1069708"/>
                  </a:lnTo>
                  <a:lnTo>
                    <a:pt x="459233" y="1078378"/>
                  </a:lnTo>
                  <a:lnTo>
                    <a:pt x="503188" y="1083682"/>
                  </a:lnTo>
                  <a:lnTo>
                    <a:pt x="548144" y="1085481"/>
                  </a:lnTo>
                  <a:lnTo>
                    <a:pt x="593100" y="1083682"/>
                  </a:lnTo>
                  <a:lnTo>
                    <a:pt x="637056" y="1078378"/>
                  </a:lnTo>
                  <a:lnTo>
                    <a:pt x="679869" y="1069708"/>
                  </a:lnTo>
                  <a:lnTo>
                    <a:pt x="721400" y="1057812"/>
                  </a:lnTo>
                  <a:lnTo>
                    <a:pt x="761506" y="1042831"/>
                  </a:lnTo>
                  <a:lnTo>
                    <a:pt x="800047" y="1024902"/>
                  </a:lnTo>
                  <a:lnTo>
                    <a:pt x="836883" y="1004167"/>
                  </a:lnTo>
                  <a:lnTo>
                    <a:pt x="871870" y="980765"/>
                  </a:lnTo>
                  <a:lnTo>
                    <a:pt x="904870" y="954836"/>
                  </a:lnTo>
                  <a:lnTo>
                    <a:pt x="935740" y="926518"/>
                  </a:lnTo>
                  <a:lnTo>
                    <a:pt x="964340" y="895953"/>
                  </a:lnTo>
                  <a:lnTo>
                    <a:pt x="990528" y="863279"/>
                  </a:lnTo>
                  <a:lnTo>
                    <a:pt x="1014164" y="828637"/>
                  </a:lnTo>
                  <a:lnTo>
                    <a:pt x="1035106" y="792165"/>
                  </a:lnTo>
                  <a:lnTo>
                    <a:pt x="1053213" y="754004"/>
                  </a:lnTo>
                  <a:lnTo>
                    <a:pt x="1068344" y="714293"/>
                  </a:lnTo>
                  <a:lnTo>
                    <a:pt x="1080358" y="673173"/>
                  </a:lnTo>
                  <a:lnTo>
                    <a:pt x="1089115" y="630781"/>
                  </a:lnTo>
                  <a:lnTo>
                    <a:pt x="1094472" y="587260"/>
                  </a:lnTo>
                  <a:lnTo>
                    <a:pt x="1096289" y="542747"/>
                  </a:lnTo>
                  <a:lnTo>
                    <a:pt x="1094472" y="498234"/>
                  </a:lnTo>
                  <a:lnTo>
                    <a:pt x="1089115" y="454712"/>
                  </a:lnTo>
                  <a:lnTo>
                    <a:pt x="1080358" y="412320"/>
                  </a:lnTo>
                  <a:lnTo>
                    <a:pt x="1068344" y="371199"/>
                  </a:lnTo>
                  <a:lnTo>
                    <a:pt x="1053213" y="331487"/>
                  </a:lnTo>
                  <a:lnTo>
                    <a:pt x="1035106" y="293326"/>
                  </a:lnTo>
                  <a:lnTo>
                    <a:pt x="1014164" y="256853"/>
                  </a:lnTo>
                  <a:lnTo>
                    <a:pt x="990528" y="222210"/>
                  </a:lnTo>
                  <a:lnTo>
                    <a:pt x="964340" y="189535"/>
                  </a:lnTo>
                  <a:lnTo>
                    <a:pt x="935740" y="158969"/>
                  </a:lnTo>
                  <a:lnTo>
                    <a:pt x="904870" y="130650"/>
                  </a:lnTo>
                  <a:lnTo>
                    <a:pt x="871870" y="104720"/>
                  </a:lnTo>
                  <a:lnTo>
                    <a:pt x="836883" y="81317"/>
                  </a:lnTo>
                  <a:lnTo>
                    <a:pt x="800047" y="60581"/>
                  </a:lnTo>
                  <a:lnTo>
                    <a:pt x="761506" y="42652"/>
                  </a:lnTo>
                  <a:lnTo>
                    <a:pt x="721400" y="27670"/>
                  </a:lnTo>
                  <a:lnTo>
                    <a:pt x="679869" y="15774"/>
                  </a:lnTo>
                  <a:lnTo>
                    <a:pt x="637056" y="7103"/>
                  </a:lnTo>
                  <a:lnTo>
                    <a:pt x="593100" y="1799"/>
                  </a:lnTo>
                  <a:lnTo>
                    <a:pt x="5481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dirty="0">
                <a:latin typeface="Century Gothic Regular"/>
              </a:endParaRPr>
            </a:p>
          </p:txBody>
        </p:sp>
        <p:sp>
          <p:nvSpPr>
            <p:cNvPr id="22" name="object 20">
              <a:extLst>
                <a:ext uri="{FF2B5EF4-FFF2-40B4-BE49-F238E27FC236}">
                  <a16:creationId xmlns:a16="http://schemas.microsoft.com/office/drawing/2014/main" id="{4735F59B-B260-7C44-9949-205ABD6CEE44}"/>
                </a:ext>
              </a:extLst>
            </p:cNvPr>
            <p:cNvSpPr/>
            <p:nvPr/>
          </p:nvSpPr>
          <p:spPr>
            <a:xfrm>
              <a:off x="1997823" y="4074643"/>
              <a:ext cx="360455" cy="37781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 dirty="0">
                <a:latin typeface="Century Gothic Regular"/>
              </a:endParaRPr>
            </a:p>
          </p:txBody>
        </p:sp>
      </p:grp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41864886-3F1B-C74D-A923-E087DAA63CA2}"/>
              </a:ext>
            </a:extLst>
          </p:cNvPr>
          <p:cNvGrpSpPr/>
          <p:nvPr/>
        </p:nvGrpSpPr>
        <p:grpSpPr>
          <a:xfrm>
            <a:off x="6766105" y="3972989"/>
            <a:ext cx="381000" cy="403630"/>
            <a:chOff x="1987551" y="4048826"/>
            <a:chExt cx="381000" cy="403630"/>
          </a:xfrm>
        </p:grpSpPr>
        <p:sp>
          <p:nvSpPr>
            <p:cNvPr id="24" name="object 19">
              <a:extLst>
                <a:ext uri="{FF2B5EF4-FFF2-40B4-BE49-F238E27FC236}">
                  <a16:creationId xmlns:a16="http://schemas.microsoft.com/office/drawing/2014/main" id="{FB5C5E54-CC52-374C-B20E-CD373D743290}"/>
                </a:ext>
              </a:extLst>
            </p:cNvPr>
            <p:cNvSpPr/>
            <p:nvPr/>
          </p:nvSpPr>
          <p:spPr>
            <a:xfrm>
              <a:off x="1987551" y="4048826"/>
              <a:ext cx="381000" cy="388181"/>
            </a:xfrm>
            <a:custGeom>
              <a:avLst/>
              <a:gdLst/>
              <a:ahLst/>
              <a:cxnLst/>
              <a:rect l="l" t="t" r="r" b="b"/>
              <a:pathLst>
                <a:path w="1096289" h="1085481">
                  <a:moveTo>
                    <a:pt x="548144" y="0"/>
                  </a:moveTo>
                  <a:lnTo>
                    <a:pt x="503188" y="1799"/>
                  </a:lnTo>
                  <a:lnTo>
                    <a:pt x="459233" y="7103"/>
                  </a:lnTo>
                  <a:lnTo>
                    <a:pt x="416419" y="15774"/>
                  </a:lnTo>
                  <a:lnTo>
                    <a:pt x="374889" y="27670"/>
                  </a:lnTo>
                  <a:lnTo>
                    <a:pt x="334782" y="42652"/>
                  </a:lnTo>
                  <a:lnTo>
                    <a:pt x="296241" y="60581"/>
                  </a:lnTo>
                  <a:lnTo>
                    <a:pt x="259406" y="81317"/>
                  </a:lnTo>
                  <a:lnTo>
                    <a:pt x="224418" y="104720"/>
                  </a:lnTo>
                  <a:lnTo>
                    <a:pt x="191418" y="130650"/>
                  </a:lnTo>
                  <a:lnTo>
                    <a:pt x="160548" y="158969"/>
                  </a:lnTo>
                  <a:lnTo>
                    <a:pt x="131948" y="189535"/>
                  </a:lnTo>
                  <a:lnTo>
                    <a:pt x="105760" y="222210"/>
                  </a:lnTo>
                  <a:lnTo>
                    <a:pt x="82125" y="256853"/>
                  </a:lnTo>
                  <a:lnTo>
                    <a:pt x="61183" y="293326"/>
                  </a:lnTo>
                  <a:lnTo>
                    <a:pt x="43076" y="331487"/>
                  </a:lnTo>
                  <a:lnTo>
                    <a:pt x="27944" y="371199"/>
                  </a:lnTo>
                  <a:lnTo>
                    <a:pt x="15930" y="412320"/>
                  </a:lnTo>
                  <a:lnTo>
                    <a:pt x="7174" y="454712"/>
                  </a:lnTo>
                  <a:lnTo>
                    <a:pt x="1817" y="498234"/>
                  </a:lnTo>
                  <a:lnTo>
                    <a:pt x="0" y="542747"/>
                  </a:lnTo>
                  <a:lnTo>
                    <a:pt x="1817" y="587260"/>
                  </a:lnTo>
                  <a:lnTo>
                    <a:pt x="7174" y="630781"/>
                  </a:lnTo>
                  <a:lnTo>
                    <a:pt x="15930" y="673173"/>
                  </a:lnTo>
                  <a:lnTo>
                    <a:pt x="27944" y="714293"/>
                  </a:lnTo>
                  <a:lnTo>
                    <a:pt x="43076" y="754004"/>
                  </a:lnTo>
                  <a:lnTo>
                    <a:pt x="61183" y="792165"/>
                  </a:lnTo>
                  <a:lnTo>
                    <a:pt x="82125" y="828637"/>
                  </a:lnTo>
                  <a:lnTo>
                    <a:pt x="105760" y="863279"/>
                  </a:lnTo>
                  <a:lnTo>
                    <a:pt x="131948" y="895953"/>
                  </a:lnTo>
                  <a:lnTo>
                    <a:pt x="160548" y="926518"/>
                  </a:lnTo>
                  <a:lnTo>
                    <a:pt x="191418" y="954836"/>
                  </a:lnTo>
                  <a:lnTo>
                    <a:pt x="224418" y="980765"/>
                  </a:lnTo>
                  <a:lnTo>
                    <a:pt x="259406" y="1004167"/>
                  </a:lnTo>
                  <a:lnTo>
                    <a:pt x="296241" y="1024902"/>
                  </a:lnTo>
                  <a:lnTo>
                    <a:pt x="334782" y="1042831"/>
                  </a:lnTo>
                  <a:lnTo>
                    <a:pt x="374889" y="1057812"/>
                  </a:lnTo>
                  <a:lnTo>
                    <a:pt x="416419" y="1069708"/>
                  </a:lnTo>
                  <a:lnTo>
                    <a:pt x="459233" y="1078378"/>
                  </a:lnTo>
                  <a:lnTo>
                    <a:pt x="503188" y="1083682"/>
                  </a:lnTo>
                  <a:lnTo>
                    <a:pt x="548144" y="1085481"/>
                  </a:lnTo>
                  <a:lnTo>
                    <a:pt x="593100" y="1083682"/>
                  </a:lnTo>
                  <a:lnTo>
                    <a:pt x="637056" y="1078378"/>
                  </a:lnTo>
                  <a:lnTo>
                    <a:pt x="679869" y="1069708"/>
                  </a:lnTo>
                  <a:lnTo>
                    <a:pt x="721400" y="1057812"/>
                  </a:lnTo>
                  <a:lnTo>
                    <a:pt x="761506" y="1042831"/>
                  </a:lnTo>
                  <a:lnTo>
                    <a:pt x="800047" y="1024902"/>
                  </a:lnTo>
                  <a:lnTo>
                    <a:pt x="836883" y="1004167"/>
                  </a:lnTo>
                  <a:lnTo>
                    <a:pt x="871870" y="980765"/>
                  </a:lnTo>
                  <a:lnTo>
                    <a:pt x="904870" y="954836"/>
                  </a:lnTo>
                  <a:lnTo>
                    <a:pt x="935740" y="926518"/>
                  </a:lnTo>
                  <a:lnTo>
                    <a:pt x="964340" y="895953"/>
                  </a:lnTo>
                  <a:lnTo>
                    <a:pt x="990528" y="863279"/>
                  </a:lnTo>
                  <a:lnTo>
                    <a:pt x="1014164" y="828637"/>
                  </a:lnTo>
                  <a:lnTo>
                    <a:pt x="1035106" y="792165"/>
                  </a:lnTo>
                  <a:lnTo>
                    <a:pt x="1053213" y="754004"/>
                  </a:lnTo>
                  <a:lnTo>
                    <a:pt x="1068344" y="714293"/>
                  </a:lnTo>
                  <a:lnTo>
                    <a:pt x="1080358" y="673173"/>
                  </a:lnTo>
                  <a:lnTo>
                    <a:pt x="1089115" y="630781"/>
                  </a:lnTo>
                  <a:lnTo>
                    <a:pt x="1094472" y="587260"/>
                  </a:lnTo>
                  <a:lnTo>
                    <a:pt x="1096289" y="542747"/>
                  </a:lnTo>
                  <a:lnTo>
                    <a:pt x="1094472" y="498234"/>
                  </a:lnTo>
                  <a:lnTo>
                    <a:pt x="1089115" y="454712"/>
                  </a:lnTo>
                  <a:lnTo>
                    <a:pt x="1080358" y="412320"/>
                  </a:lnTo>
                  <a:lnTo>
                    <a:pt x="1068344" y="371199"/>
                  </a:lnTo>
                  <a:lnTo>
                    <a:pt x="1053213" y="331487"/>
                  </a:lnTo>
                  <a:lnTo>
                    <a:pt x="1035106" y="293326"/>
                  </a:lnTo>
                  <a:lnTo>
                    <a:pt x="1014164" y="256853"/>
                  </a:lnTo>
                  <a:lnTo>
                    <a:pt x="990528" y="222210"/>
                  </a:lnTo>
                  <a:lnTo>
                    <a:pt x="964340" y="189535"/>
                  </a:lnTo>
                  <a:lnTo>
                    <a:pt x="935740" y="158969"/>
                  </a:lnTo>
                  <a:lnTo>
                    <a:pt x="904870" y="130650"/>
                  </a:lnTo>
                  <a:lnTo>
                    <a:pt x="871870" y="104720"/>
                  </a:lnTo>
                  <a:lnTo>
                    <a:pt x="836883" y="81317"/>
                  </a:lnTo>
                  <a:lnTo>
                    <a:pt x="800047" y="60581"/>
                  </a:lnTo>
                  <a:lnTo>
                    <a:pt x="761506" y="42652"/>
                  </a:lnTo>
                  <a:lnTo>
                    <a:pt x="721400" y="27670"/>
                  </a:lnTo>
                  <a:lnTo>
                    <a:pt x="679869" y="15774"/>
                  </a:lnTo>
                  <a:lnTo>
                    <a:pt x="637056" y="7103"/>
                  </a:lnTo>
                  <a:lnTo>
                    <a:pt x="593100" y="1799"/>
                  </a:lnTo>
                  <a:lnTo>
                    <a:pt x="5481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dirty="0">
                <a:latin typeface="Century Gothic Regular"/>
              </a:endParaRPr>
            </a:p>
          </p:txBody>
        </p:sp>
        <p:sp>
          <p:nvSpPr>
            <p:cNvPr id="25" name="object 20">
              <a:extLst>
                <a:ext uri="{FF2B5EF4-FFF2-40B4-BE49-F238E27FC236}">
                  <a16:creationId xmlns:a16="http://schemas.microsoft.com/office/drawing/2014/main" id="{30DEA6D4-C453-F440-ABFF-B9DA1345DC2D}"/>
                </a:ext>
              </a:extLst>
            </p:cNvPr>
            <p:cNvSpPr/>
            <p:nvPr/>
          </p:nvSpPr>
          <p:spPr>
            <a:xfrm>
              <a:off x="1997823" y="4074643"/>
              <a:ext cx="360455" cy="37781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 dirty="0">
                <a:latin typeface="Century Gothic Regular"/>
              </a:endParaRPr>
            </a:p>
          </p:txBody>
        </p:sp>
      </p:grp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E92A2C88-AF7D-634D-9020-09488DF221E7}"/>
              </a:ext>
            </a:extLst>
          </p:cNvPr>
          <p:cNvGrpSpPr/>
          <p:nvPr/>
        </p:nvGrpSpPr>
        <p:grpSpPr>
          <a:xfrm>
            <a:off x="7221638" y="3382760"/>
            <a:ext cx="381000" cy="403630"/>
            <a:chOff x="1987551" y="4048826"/>
            <a:chExt cx="381000" cy="403630"/>
          </a:xfrm>
        </p:grpSpPr>
        <p:sp>
          <p:nvSpPr>
            <p:cNvPr id="27" name="object 19">
              <a:extLst>
                <a:ext uri="{FF2B5EF4-FFF2-40B4-BE49-F238E27FC236}">
                  <a16:creationId xmlns:a16="http://schemas.microsoft.com/office/drawing/2014/main" id="{49E8E71B-194C-B846-8103-344B4947E554}"/>
                </a:ext>
              </a:extLst>
            </p:cNvPr>
            <p:cNvSpPr/>
            <p:nvPr/>
          </p:nvSpPr>
          <p:spPr>
            <a:xfrm>
              <a:off x="1987551" y="4048826"/>
              <a:ext cx="381000" cy="388181"/>
            </a:xfrm>
            <a:custGeom>
              <a:avLst/>
              <a:gdLst/>
              <a:ahLst/>
              <a:cxnLst/>
              <a:rect l="l" t="t" r="r" b="b"/>
              <a:pathLst>
                <a:path w="1096289" h="1085481">
                  <a:moveTo>
                    <a:pt x="548144" y="0"/>
                  </a:moveTo>
                  <a:lnTo>
                    <a:pt x="503188" y="1799"/>
                  </a:lnTo>
                  <a:lnTo>
                    <a:pt x="459233" y="7103"/>
                  </a:lnTo>
                  <a:lnTo>
                    <a:pt x="416419" y="15774"/>
                  </a:lnTo>
                  <a:lnTo>
                    <a:pt x="374889" y="27670"/>
                  </a:lnTo>
                  <a:lnTo>
                    <a:pt x="334782" y="42652"/>
                  </a:lnTo>
                  <a:lnTo>
                    <a:pt x="296241" y="60581"/>
                  </a:lnTo>
                  <a:lnTo>
                    <a:pt x="259406" y="81317"/>
                  </a:lnTo>
                  <a:lnTo>
                    <a:pt x="224418" y="104720"/>
                  </a:lnTo>
                  <a:lnTo>
                    <a:pt x="191418" y="130650"/>
                  </a:lnTo>
                  <a:lnTo>
                    <a:pt x="160548" y="158969"/>
                  </a:lnTo>
                  <a:lnTo>
                    <a:pt x="131948" y="189535"/>
                  </a:lnTo>
                  <a:lnTo>
                    <a:pt x="105760" y="222210"/>
                  </a:lnTo>
                  <a:lnTo>
                    <a:pt x="82125" y="256853"/>
                  </a:lnTo>
                  <a:lnTo>
                    <a:pt x="61183" y="293326"/>
                  </a:lnTo>
                  <a:lnTo>
                    <a:pt x="43076" y="331487"/>
                  </a:lnTo>
                  <a:lnTo>
                    <a:pt x="27944" y="371199"/>
                  </a:lnTo>
                  <a:lnTo>
                    <a:pt x="15930" y="412320"/>
                  </a:lnTo>
                  <a:lnTo>
                    <a:pt x="7174" y="454712"/>
                  </a:lnTo>
                  <a:lnTo>
                    <a:pt x="1817" y="498234"/>
                  </a:lnTo>
                  <a:lnTo>
                    <a:pt x="0" y="542747"/>
                  </a:lnTo>
                  <a:lnTo>
                    <a:pt x="1817" y="587260"/>
                  </a:lnTo>
                  <a:lnTo>
                    <a:pt x="7174" y="630781"/>
                  </a:lnTo>
                  <a:lnTo>
                    <a:pt x="15930" y="673173"/>
                  </a:lnTo>
                  <a:lnTo>
                    <a:pt x="27944" y="714293"/>
                  </a:lnTo>
                  <a:lnTo>
                    <a:pt x="43076" y="754004"/>
                  </a:lnTo>
                  <a:lnTo>
                    <a:pt x="61183" y="792165"/>
                  </a:lnTo>
                  <a:lnTo>
                    <a:pt x="82125" y="828637"/>
                  </a:lnTo>
                  <a:lnTo>
                    <a:pt x="105760" y="863279"/>
                  </a:lnTo>
                  <a:lnTo>
                    <a:pt x="131948" y="895953"/>
                  </a:lnTo>
                  <a:lnTo>
                    <a:pt x="160548" y="926518"/>
                  </a:lnTo>
                  <a:lnTo>
                    <a:pt x="191418" y="954836"/>
                  </a:lnTo>
                  <a:lnTo>
                    <a:pt x="224418" y="980765"/>
                  </a:lnTo>
                  <a:lnTo>
                    <a:pt x="259406" y="1004167"/>
                  </a:lnTo>
                  <a:lnTo>
                    <a:pt x="296241" y="1024902"/>
                  </a:lnTo>
                  <a:lnTo>
                    <a:pt x="334782" y="1042831"/>
                  </a:lnTo>
                  <a:lnTo>
                    <a:pt x="374889" y="1057812"/>
                  </a:lnTo>
                  <a:lnTo>
                    <a:pt x="416419" y="1069708"/>
                  </a:lnTo>
                  <a:lnTo>
                    <a:pt x="459233" y="1078378"/>
                  </a:lnTo>
                  <a:lnTo>
                    <a:pt x="503188" y="1083682"/>
                  </a:lnTo>
                  <a:lnTo>
                    <a:pt x="548144" y="1085481"/>
                  </a:lnTo>
                  <a:lnTo>
                    <a:pt x="593100" y="1083682"/>
                  </a:lnTo>
                  <a:lnTo>
                    <a:pt x="637056" y="1078378"/>
                  </a:lnTo>
                  <a:lnTo>
                    <a:pt x="679869" y="1069708"/>
                  </a:lnTo>
                  <a:lnTo>
                    <a:pt x="721400" y="1057812"/>
                  </a:lnTo>
                  <a:lnTo>
                    <a:pt x="761506" y="1042831"/>
                  </a:lnTo>
                  <a:lnTo>
                    <a:pt x="800047" y="1024902"/>
                  </a:lnTo>
                  <a:lnTo>
                    <a:pt x="836883" y="1004167"/>
                  </a:lnTo>
                  <a:lnTo>
                    <a:pt x="871870" y="980765"/>
                  </a:lnTo>
                  <a:lnTo>
                    <a:pt x="904870" y="954836"/>
                  </a:lnTo>
                  <a:lnTo>
                    <a:pt x="935740" y="926518"/>
                  </a:lnTo>
                  <a:lnTo>
                    <a:pt x="964340" y="895953"/>
                  </a:lnTo>
                  <a:lnTo>
                    <a:pt x="990528" y="863279"/>
                  </a:lnTo>
                  <a:lnTo>
                    <a:pt x="1014164" y="828637"/>
                  </a:lnTo>
                  <a:lnTo>
                    <a:pt x="1035106" y="792165"/>
                  </a:lnTo>
                  <a:lnTo>
                    <a:pt x="1053213" y="754004"/>
                  </a:lnTo>
                  <a:lnTo>
                    <a:pt x="1068344" y="714293"/>
                  </a:lnTo>
                  <a:lnTo>
                    <a:pt x="1080358" y="673173"/>
                  </a:lnTo>
                  <a:lnTo>
                    <a:pt x="1089115" y="630781"/>
                  </a:lnTo>
                  <a:lnTo>
                    <a:pt x="1094472" y="587260"/>
                  </a:lnTo>
                  <a:lnTo>
                    <a:pt x="1096289" y="542747"/>
                  </a:lnTo>
                  <a:lnTo>
                    <a:pt x="1094472" y="498234"/>
                  </a:lnTo>
                  <a:lnTo>
                    <a:pt x="1089115" y="454712"/>
                  </a:lnTo>
                  <a:lnTo>
                    <a:pt x="1080358" y="412320"/>
                  </a:lnTo>
                  <a:lnTo>
                    <a:pt x="1068344" y="371199"/>
                  </a:lnTo>
                  <a:lnTo>
                    <a:pt x="1053213" y="331487"/>
                  </a:lnTo>
                  <a:lnTo>
                    <a:pt x="1035106" y="293326"/>
                  </a:lnTo>
                  <a:lnTo>
                    <a:pt x="1014164" y="256853"/>
                  </a:lnTo>
                  <a:lnTo>
                    <a:pt x="990528" y="222210"/>
                  </a:lnTo>
                  <a:lnTo>
                    <a:pt x="964340" y="189535"/>
                  </a:lnTo>
                  <a:lnTo>
                    <a:pt x="935740" y="158969"/>
                  </a:lnTo>
                  <a:lnTo>
                    <a:pt x="904870" y="130650"/>
                  </a:lnTo>
                  <a:lnTo>
                    <a:pt x="871870" y="104720"/>
                  </a:lnTo>
                  <a:lnTo>
                    <a:pt x="836883" y="81317"/>
                  </a:lnTo>
                  <a:lnTo>
                    <a:pt x="800047" y="60581"/>
                  </a:lnTo>
                  <a:lnTo>
                    <a:pt x="761506" y="42652"/>
                  </a:lnTo>
                  <a:lnTo>
                    <a:pt x="721400" y="27670"/>
                  </a:lnTo>
                  <a:lnTo>
                    <a:pt x="679869" y="15774"/>
                  </a:lnTo>
                  <a:lnTo>
                    <a:pt x="637056" y="7103"/>
                  </a:lnTo>
                  <a:lnTo>
                    <a:pt x="593100" y="1799"/>
                  </a:lnTo>
                  <a:lnTo>
                    <a:pt x="5481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dirty="0">
                <a:latin typeface="Century Gothic Regular"/>
              </a:endParaRPr>
            </a:p>
          </p:txBody>
        </p:sp>
        <p:sp>
          <p:nvSpPr>
            <p:cNvPr id="28" name="object 20">
              <a:extLst>
                <a:ext uri="{FF2B5EF4-FFF2-40B4-BE49-F238E27FC236}">
                  <a16:creationId xmlns:a16="http://schemas.microsoft.com/office/drawing/2014/main" id="{2E33A769-A275-8C4A-88EF-1EC7A8358F10}"/>
                </a:ext>
              </a:extLst>
            </p:cNvPr>
            <p:cNvSpPr/>
            <p:nvPr/>
          </p:nvSpPr>
          <p:spPr>
            <a:xfrm>
              <a:off x="1997823" y="4074643"/>
              <a:ext cx="360455" cy="37781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 dirty="0">
                <a:latin typeface="Century Gothic Regular"/>
              </a:endParaRPr>
            </a:p>
          </p:txBody>
        </p:sp>
      </p:grp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6AF3C643-722F-FD4A-B2A0-E0C01C01E683}"/>
              </a:ext>
            </a:extLst>
          </p:cNvPr>
          <p:cNvGrpSpPr/>
          <p:nvPr/>
        </p:nvGrpSpPr>
        <p:grpSpPr>
          <a:xfrm>
            <a:off x="7526438" y="3929690"/>
            <a:ext cx="381000" cy="403630"/>
            <a:chOff x="1987551" y="4048826"/>
            <a:chExt cx="381000" cy="403630"/>
          </a:xfrm>
        </p:grpSpPr>
        <p:sp>
          <p:nvSpPr>
            <p:cNvPr id="33" name="object 19">
              <a:extLst>
                <a:ext uri="{FF2B5EF4-FFF2-40B4-BE49-F238E27FC236}">
                  <a16:creationId xmlns:a16="http://schemas.microsoft.com/office/drawing/2014/main" id="{7FD919FF-CFA3-2442-BAA5-FD555B44E009}"/>
                </a:ext>
              </a:extLst>
            </p:cNvPr>
            <p:cNvSpPr/>
            <p:nvPr/>
          </p:nvSpPr>
          <p:spPr>
            <a:xfrm>
              <a:off x="1987551" y="4048826"/>
              <a:ext cx="381000" cy="388181"/>
            </a:xfrm>
            <a:custGeom>
              <a:avLst/>
              <a:gdLst/>
              <a:ahLst/>
              <a:cxnLst/>
              <a:rect l="l" t="t" r="r" b="b"/>
              <a:pathLst>
                <a:path w="1096289" h="1085481">
                  <a:moveTo>
                    <a:pt x="548144" y="0"/>
                  </a:moveTo>
                  <a:lnTo>
                    <a:pt x="503188" y="1799"/>
                  </a:lnTo>
                  <a:lnTo>
                    <a:pt x="459233" y="7103"/>
                  </a:lnTo>
                  <a:lnTo>
                    <a:pt x="416419" y="15774"/>
                  </a:lnTo>
                  <a:lnTo>
                    <a:pt x="374889" y="27670"/>
                  </a:lnTo>
                  <a:lnTo>
                    <a:pt x="334782" y="42652"/>
                  </a:lnTo>
                  <a:lnTo>
                    <a:pt x="296241" y="60581"/>
                  </a:lnTo>
                  <a:lnTo>
                    <a:pt x="259406" y="81317"/>
                  </a:lnTo>
                  <a:lnTo>
                    <a:pt x="224418" y="104720"/>
                  </a:lnTo>
                  <a:lnTo>
                    <a:pt x="191418" y="130650"/>
                  </a:lnTo>
                  <a:lnTo>
                    <a:pt x="160548" y="158969"/>
                  </a:lnTo>
                  <a:lnTo>
                    <a:pt x="131948" y="189535"/>
                  </a:lnTo>
                  <a:lnTo>
                    <a:pt x="105760" y="222210"/>
                  </a:lnTo>
                  <a:lnTo>
                    <a:pt x="82125" y="256853"/>
                  </a:lnTo>
                  <a:lnTo>
                    <a:pt x="61183" y="293326"/>
                  </a:lnTo>
                  <a:lnTo>
                    <a:pt x="43076" y="331487"/>
                  </a:lnTo>
                  <a:lnTo>
                    <a:pt x="27944" y="371199"/>
                  </a:lnTo>
                  <a:lnTo>
                    <a:pt x="15930" y="412320"/>
                  </a:lnTo>
                  <a:lnTo>
                    <a:pt x="7174" y="454712"/>
                  </a:lnTo>
                  <a:lnTo>
                    <a:pt x="1817" y="498234"/>
                  </a:lnTo>
                  <a:lnTo>
                    <a:pt x="0" y="542747"/>
                  </a:lnTo>
                  <a:lnTo>
                    <a:pt x="1817" y="587260"/>
                  </a:lnTo>
                  <a:lnTo>
                    <a:pt x="7174" y="630781"/>
                  </a:lnTo>
                  <a:lnTo>
                    <a:pt x="15930" y="673173"/>
                  </a:lnTo>
                  <a:lnTo>
                    <a:pt x="27944" y="714293"/>
                  </a:lnTo>
                  <a:lnTo>
                    <a:pt x="43076" y="754004"/>
                  </a:lnTo>
                  <a:lnTo>
                    <a:pt x="61183" y="792165"/>
                  </a:lnTo>
                  <a:lnTo>
                    <a:pt x="82125" y="828637"/>
                  </a:lnTo>
                  <a:lnTo>
                    <a:pt x="105760" y="863279"/>
                  </a:lnTo>
                  <a:lnTo>
                    <a:pt x="131948" y="895953"/>
                  </a:lnTo>
                  <a:lnTo>
                    <a:pt x="160548" y="926518"/>
                  </a:lnTo>
                  <a:lnTo>
                    <a:pt x="191418" y="954836"/>
                  </a:lnTo>
                  <a:lnTo>
                    <a:pt x="224418" y="980765"/>
                  </a:lnTo>
                  <a:lnTo>
                    <a:pt x="259406" y="1004167"/>
                  </a:lnTo>
                  <a:lnTo>
                    <a:pt x="296241" y="1024902"/>
                  </a:lnTo>
                  <a:lnTo>
                    <a:pt x="334782" y="1042831"/>
                  </a:lnTo>
                  <a:lnTo>
                    <a:pt x="374889" y="1057812"/>
                  </a:lnTo>
                  <a:lnTo>
                    <a:pt x="416419" y="1069708"/>
                  </a:lnTo>
                  <a:lnTo>
                    <a:pt x="459233" y="1078378"/>
                  </a:lnTo>
                  <a:lnTo>
                    <a:pt x="503188" y="1083682"/>
                  </a:lnTo>
                  <a:lnTo>
                    <a:pt x="548144" y="1085481"/>
                  </a:lnTo>
                  <a:lnTo>
                    <a:pt x="593100" y="1083682"/>
                  </a:lnTo>
                  <a:lnTo>
                    <a:pt x="637056" y="1078378"/>
                  </a:lnTo>
                  <a:lnTo>
                    <a:pt x="679869" y="1069708"/>
                  </a:lnTo>
                  <a:lnTo>
                    <a:pt x="721400" y="1057812"/>
                  </a:lnTo>
                  <a:lnTo>
                    <a:pt x="761506" y="1042831"/>
                  </a:lnTo>
                  <a:lnTo>
                    <a:pt x="800047" y="1024902"/>
                  </a:lnTo>
                  <a:lnTo>
                    <a:pt x="836883" y="1004167"/>
                  </a:lnTo>
                  <a:lnTo>
                    <a:pt x="871870" y="980765"/>
                  </a:lnTo>
                  <a:lnTo>
                    <a:pt x="904870" y="954836"/>
                  </a:lnTo>
                  <a:lnTo>
                    <a:pt x="935740" y="926518"/>
                  </a:lnTo>
                  <a:lnTo>
                    <a:pt x="964340" y="895953"/>
                  </a:lnTo>
                  <a:lnTo>
                    <a:pt x="990528" y="863279"/>
                  </a:lnTo>
                  <a:lnTo>
                    <a:pt x="1014164" y="828637"/>
                  </a:lnTo>
                  <a:lnTo>
                    <a:pt x="1035106" y="792165"/>
                  </a:lnTo>
                  <a:lnTo>
                    <a:pt x="1053213" y="754004"/>
                  </a:lnTo>
                  <a:lnTo>
                    <a:pt x="1068344" y="714293"/>
                  </a:lnTo>
                  <a:lnTo>
                    <a:pt x="1080358" y="673173"/>
                  </a:lnTo>
                  <a:lnTo>
                    <a:pt x="1089115" y="630781"/>
                  </a:lnTo>
                  <a:lnTo>
                    <a:pt x="1094472" y="587260"/>
                  </a:lnTo>
                  <a:lnTo>
                    <a:pt x="1096289" y="542747"/>
                  </a:lnTo>
                  <a:lnTo>
                    <a:pt x="1094472" y="498234"/>
                  </a:lnTo>
                  <a:lnTo>
                    <a:pt x="1089115" y="454712"/>
                  </a:lnTo>
                  <a:lnTo>
                    <a:pt x="1080358" y="412320"/>
                  </a:lnTo>
                  <a:lnTo>
                    <a:pt x="1068344" y="371199"/>
                  </a:lnTo>
                  <a:lnTo>
                    <a:pt x="1053213" y="331487"/>
                  </a:lnTo>
                  <a:lnTo>
                    <a:pt x="1035106" y="293326"/>
                  </a:lnTo>
                  <a:lnTo>
                    <a:pt x="1014164" y="256853"/>
                  </a:lnTo>
                  <a:lnTo>
                    <a:pt x="990528" y="222210"/>
                  </a:lnTo>
                  <a:lnTo>
                    <a:pt x="964340" y="189535"/>
                  </a:lnTo>
                  <a:lnTo>
                    <a:pt x="935740" y="158969"/>
                  </a:lnTo>
                  <a:lnTo>
                    <a:pt x="904870" y="130650"/>
                  </a:lnTo>
                  <a:lnTo>
                    <a:pt x="871870" y="104720"/>
                  </a:lnTo>
                  <a:lnTo>
                    <a:pt x="836883" y="81317"/>
                  </a:lnTo>
                  <a:lnTo>
                    <a:pt x="800047" y="60581"/>
                  </a:lnTo>
                  <a:lnTo>
                    <a:pt x="761506" y="42652"/>
                  </a:lnTo>
                  <a:lnTo>
                    <a:pt x="721400" y="27670"/>
                  </a:lnTo>
                  <a:lnTo>
                    <a:pt x="679869" y="15774"/>
                  </a:lnTo>
                  <a:lnTo>
                    <a:pt x="637056" y="7103"/>
                  </a:lnTo>
                  <a:lnTo>
                    <a:pt x="593100" y="1799"/>
                  </a:lnTo>
                  <a:lnTo>
                    <a:pt x="5481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dirty="0">
                <a:latin typeface="Century Gothic Regular"/>
              </a:endParaRPr>
            </a:p>
          </p:txBody>
        </p:sp>
        <p:sp>
          <p:nvSpPr>
            <p:cNvPr id="34" name="object 20">
              <a:extLst>
                <a:ext uri="{FF2B5EF4-FFF2-40B4-BE49-F238E27FC236}">
                  <a16:creationId xmlns:a16="http://schemas.microsoft.com/office/drawing/2014/main" id="{6A1B8240-429B-B54B-AC02-C784928CA648}"/>
                </a:ext>
              </a:extLst>
            </p:cNvPr>
            <p:cNvSpPr/>
            <p:nvPr/>
          </p:nvSpPr>
          <p:spPr>
            <a:xfrm>
              <a:off x="1997823" y="4074643"/>
              <a:ext cx="360455" cy="37781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 dirty="0">
                <a:latin typeface="Century Gothic Regular"/>
              </a:endParaRPr>
            </a:p>
          </p:txBody>
        </p:sp>
      </p:grp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8ECEABFC-70E6-2B40-86CC-1768CE220E05}"/>
              </a:ext>
            </a:extLst>
          </p:cNvPr>
          <p:cNvGrpSpPr/>
          <p:nvPr/>
        </p:nvGrpSpPr>
        <p:grpSpPr>
          <a:xfrm>
            <a:off x="7640738" y="4565448"/>
            <a:ext cx="381000" cy="403630"/>
            <a:chOff x="1987551" y="4048826"/>
            <a:chExt cx="381000" cy="403630"/>
          </a:xfrm>
        </p:grpSpPr>
        <p:sp>
          <p:nvSpPr>
            <p:cNvPr id="36" name="object 19">
              <a:extLst>
                <a:ext uri="{FF2B5EF4-FFF2-40B4-BE49-F238E27FC236}">
                  <a16:creationId xmlns:a16="http://schemas.microsoft.com/office/drawing/2014/main" id="{F0ACE9C5-09DD-A64C-B529-F3C4BBBDA9AD}"/>
                </a:ext>
              </a:extLst>
            </p:cNvPr>
            <p:cNvSpPr/>
            <p:nvPr/>
          </p:nvSpPr>
          <p:spPr>
            <a:xfrm>
              <a:off x="1987551" y="4048826"/>
              <a:ext cx="381000" cy="388181"/>
            </a:xfrm>
            <a:custGeom>
              <a:avLst/>
              <a:gdLst/>
              <a:ahLst/>
              <a:cxnLst/>
              <a:rect l="l" t="t" r="r" b="b"/>
              <a:pathLst>
                <a:path w="1096289" h="1085481">
                  <a:moveTo>
                    <a:pt x="548144" y="0"/>
                  </a:moveTo>
                  <a:lnTo>
                    <a:pt x="503188" y="1799"/>
                  </a:lnTo>
                  <a:lnTo>
                    <a:pt x="459233" y="7103"/>
                  </a:lnTo>
                  <a:lnTo>
                    <a:pt x="416419" y="15774"/>
                  </a:lnTo>
                  <a:lnTo>
                    <a:pt x="374889" y="27670"/>
                  </a:lnTo>
                  <a:lnTo>
                    <a:pt x="334782" y="42652"/>
                  </a:lnTo>
                  <a:lnTo>
                    <a:pt x="296241" y="60581"/>
                  </a:lnTo>
                  <a:lnTo>
                    <a:pt x="259406" y="81317"/>
                  </a:lnTo>
                  <a:lnTo>
                    <a:pt x="224418" y="104720"/>
                  </a:lnTo>
                  <a:lnTo>
                    <a:pt x="191418" y="130650"/>
                  </a:lnTo>
                  <a:lnTo>
                    <a:pt x="160548" y="158969"/>
                  </a:lnTo>
                  <a:lnTo>
                    <a:pt x="131948" y="189535"/>
                  </a:lnTo>
                  <a:lnTo>
                    <a:pt x="105760" y="222210"/>
                  </a:lnTo>
                  <a:lnTo>
                    <a:pt x="82125" y="256853"/>
                  </a:lnTo>
                  <a:lnTo>
                    <a:pt x="61183" y="293326"/>
                  </a:lnTo>
                  <a:lnTo>
                    <a:pt x="43076" y="331487"/>
                  </a:lnTo>
                  <a:lnTo>
                    <a:pt x="27944" y="371199"/>
                  </a:lnTo>
                  <a:lnTo>
                    <a:pt x="15930" y="412320"/>
                  </a:lnTo>
                  <a:lnTo>
                    <a:pt x="7174" y="454712"/>
                  </a:lnTo>
                  <a:lnTo>
                    <a:pt x="1817" y="498234"/>
                  </a:lnTo>
                  <a:lnTo>
                    <a:pt x="0" y="542747"/>
                  </a:lnTo>
                  <a:lnTo>
                    <a:pt x="1817" y="587260"/>
                  </a:lnTo>
                  <a:lnTo>
                    <a:pt x="7174" y="630781"/>
                  </a:lnTo>
                  <a:lnTo>
                    <a:pt x="15930" y="673173"/>
                  </a:lnTo>
                  <a:lnTo>
                    <a:pt x="27944" y="714293"/>
                  </a:lnTo>
                  <a:lnTo>
                    <a:pt x="43076" y="754004"/>
                  </a:lnTo>
                  <a:lnTo>
                    <a:pt x="61183" y="792165"/>
                  </a:lnTo>
                  <a:lnTo>
                    <a:pt x="82125" y="828637"/>
                  </a:lnTo>
                  <a:lnTo>
                    <a:pt x="105760" y="863279"/>
                  </a:lnTo>
                  <a:lnTo>
                    <a:pt x="131948" y="895953"/>
                  </a:lnTo>
                  <a:lnTo>
                    <a:pt x="160548" y="926518"/>
                  </a:lnTo>
                  <a:lnTo>
                    <a:pt x="191418" y="954836"/>
                  </a:lnTo>
                  <a:lnTo>
                    <a:pt x="224418" y="980765"/>
                  </a:lnTo>
                  <a:lnTo>
                    <a:pt x="259406" y="1004167"/>
                  </a:lnTo>
                  <a:lnTo>
                    <a:pt x="296241" y="1024902"/>
                  </a:lnTo>
                  <a:lnTo>
                    <a:pt x="334782" y="1042831"/>
                  </a:lnTo>
                  <a:lnTo>
                    <a:pt x="374889" y="1057812"/>
                  </a:lnTo>
                  <a:lnTo>
                    <a:pt x="416419" y="1069708"/>
                  </a:lnTo>
                  <a:lnTo>
                    <a:pt x="459233" y="1078378"/>
                  </a:lnTo>
                  <a:lnTo>
                    <a:pt x="503188" y="1083682"/>
                  </a:lnTo>
                  <a:lnTo>
                    <a:pt x="548144" y="1085481"/>
                  </a:lnTo>
                  <a:lnTo>
                    <a:pt x="593100" y="1083682"/>
                  </a:lnTo>
                  <a:lnTo>
                    <a:pt x="637056" y="1078378"/>
                  </a:lnTo>
                  <a:lnTo>
                    <a:pt x="679869" y="1069708"/>
                  </a:lnTo>
                  <a:lnTo>
                    <a:pt x="721400" y="1057812"/>
                  </a:lnTo>
                  <a:lnTo>
                    <a:pt x="761506" y="1042831"/>
                  </a:lnTo>
                  <a:lnTo>
                    <a:pt x="800047" y="1024902"/>
                  </a:lnTo>
                  <a:lnTo>
                    <a:pt x="836883" y="1004167"/>
                  </a:lnTo>
                  <a:lnTo>
                    <a:pt x="871870" y="980765"/>
                  </a:lnTo>
                  <a:lnTo>
                    <a:pt x="904870" y="954836"/>
                  </a:lnTo>
                  <a:lnTo>
                    <a:pt x="935740" y="926518"/>
                  </a:lnTo>
                  <a:lnTo>
                    <a:pt x="964340" y="895953"/>
                  </a:lnTo>
                  <a:lnTo>
                    <a:pt x="990528" y="863279"/>
                  </a:lnTo>
                  <a:lnTo>
                    <a:pt x="1014164" y="828637"/>
                  </a:lnTo>
                  <a:lnTo>
                    <a:pt x="1035106" y="792165"/>
                  </a:lnTo>
                  <a:lnTo>
                    <a:pt x="1053213" y="754004"/>
                  </a:lnTo>
                  <a:lnTo>
                    <a:pt x="1068344" y="714293"/>
                  </a:lnTo>
                  <a:lnTo>
                    <a:pt x="1080358" y="673173"/>
                  </a:lnTo>
                  <a:lnTo>
                    <a:pt x="1089115" y="630781"/>
                  </a:lnTo>
                  <a:lnTo>
                    <a:pt x="1094472" y="587260"/>
                  </a:lnTo>
                  <a:lnTo>
                    <a:pt x="1096289" y="542747"/>
                  </a:lnTo>
                  <a:lnTo>
                    <a:pt x="1094472" y="498234"/>
                  </a:lnTo>
                  <a:lnTo>
                    <a:pt x="1089115" y="454712"/>
                  </a:lnTo>
                  <a:lnTo>
                    <a:pt x="1080358" y="412320"/>
                  </a:lnTo>
                  <a:lnTo>
                    <a:pt x="1068344" y="371199"/>
                  </a:lnTo>
                  <a:lnTo>
                    <a:pt x="1053213" y="331487"/>
                  </a:lnTo>
                  <a:lnTo>
                    <a:pt x="1035106" y="293326"/>
                  </a:lnTo>
                  <a:lnTo>
                    <a:pt x="1014164" y="256853"/>
                  </a:lnTo>
                  <a:lnTo>
                    <a:pt x="990528" y="222210"/>
                  </a:lnTo>
                  <a:lnTo>
                    <a:pt x="964340" y="189535"/>
                  </a:lnTo>
                  <a:lnTo>
                    <a:pt x="935740" y="158969"/>
                  </a:lnTo>
                  <a:lnTo>
                    <a:pt x="904870" y="130650"/>
                  </a:lnTo>
                  <a:lnTo>
                    <a:pt x="871870" y="104720"/>
                  </a:lnTo>
                  <a:lnTo>
                    <a:pt x="836883" y="81317"/>
                  </a:lnTo>
                  <a:lnTo>
                    <a:pt x="800047" y="60581"/>
                  </a:lnTo>
                  <a:lnTo>
                    <a:pt x="761506" y="42652"/>
                  </a:lnTo>
                  <a:lnTo>
                    <a:pt x="721400" y="27670"/>
                  </a:lnTo>
                  <a:lnTo>
                    <a:pt x="679869" y="15774"/>
                  </a:lnTo>
                  <a:lnTo>
                    <a:pt x="637056" y="7103"/>
                  </a:lnTo>
                  <a:lnTo>
                    <a:pt x="593100" y="1799"/>
                  </a:lnTo>
                  <a:lnTo>
                    <a:pt x="5481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 dirty="0">
                <a:latin typeface="Century Gothic Regular"/>
              </a:endParaRPr>
            </a:p>
          </p:txBody>
        </p:sp>
        <p:sp>
          <p:nvSpPr>
            <p:cNvPr id="37" name="object 20">
              <a:extLst>
                <a:ext uri="{FF2B5EF4-FFF2-40B4-BE49-F238E27FC236}">
                  <a16:creationId xmlns:a16="http://schemas.microsoft.com/office/drawing/2014/main" id="{9727CE2D-7F57-B245-94A4-B350E6EECA85}"/>
                </a:ext>
              </a:extLst>
            </p:cNvPr>
            <p:cNvSpPr/>
            <p:nvPr/>
          </p:nvSpPr>
          <p:spPr>
            <a:xfrm>
              <a:off x="1997823" y="4074643"/>
              <a:ext cx="360455" cy="37781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 dirty="0">
                <a:latin typeface="Century Gothic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860179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21306" y="117655"/>
            <a:ext cx="5029530" cy="85794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5500" b="1" dirty="0">
                <a:solidFill>
                  <a:srgbClr val="FFFFFF"/>
                </a:solidFill>
                <a:latin typeface="Century Gothic Bold"/>
                <a:cs typeface="Arial"/>
              </a:rPr>
              <a:t>Community</a:t>
            </a:r>
            <a:endParaRPr sz="5500" b="1" dirty="0">
              <a:latin typeface="Century Gothic Bold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40511" y="0"/>
            <a:ext cx="2804715" cy="1837290"/>
          </a:xfrm>
          <a:custGeom>
            <a:avLst/>
            <a:gdLst/>
            <a:ahLst/>
            <a:cxnLst/>
            <a:rect l="l" t="t" r="r" b="b"/>
            <a:pathLst>
              <a:path w="2804715" h="1837290">
                <a:moveTo>
                  <a:pt x="2804715" y="0"/>
                </a:moveTo>
                <a:lnTo>
                  <a:pt x="2608883" y="0"/>
                </a:lnTo>
                <a:lnTo>
                  <a:pt x="2609561" y="4582"/>
                </a:lnTo>
                <a:lnTo>
                  <a:pt x="2631501" y="48352"/>
                </a:lnTo>
                <a:lnTo>
                  <a:pt x="2670208" y="74862"/>
                </a:lnTo>
                <a:lnTo>
                  <a:pt x="2706474" y="81360"/>
                </a:lnTo>
                <a:lnTo>
                  <a:pt x="2719426" y="80639"/>
                </a:lnTo>
                <a:lnTo>
                  <a:pt x="2757398" y="68714"/>
                </a:lnTo>
                <a:lnTo>
                  <a:pt x="2791963" y="34290"/>
                </a:lnTo>
                <a:lnTo>
                  <a:pt x="2804715" y="0"/>
                </a:lnTo>
                <a:close/>
              </a:path>
              <a:path w="2804715" h="1837290">
                <a:moveTo>
                  <a:pt x="102064" y="1638630"/>
                </a:moveTo>
                <a:lnTo>
                  <a:pt x="64099" y="1644282"/>
                </a:lnTo>
                <a:lnTo>
                  <a:pt x="24698" y="1671055"/>
                </a:lnTo>
                <a:lnTo>
                  <a:pt x="2970" y="1712984"/>
                </a:lnTo>
                <a:lnTo>
                  <a:pt x="0" y="1737694"/>
                </a:lnTo>
                <a:lnTo>
                  <a:pt x="710" y="1750646"/>
                </a:lnTo>
                <a:lnTo>
                  <a:pt x="12609" y="1788617"/>
                </a:lnTo>
                <a:lnTo>
                  <a:pt x="47031" y="1823182"/>
                </a:lnTo>
                <a:lnTo>
                  <a:pt x="93284" y="1837290"/>
                </a:lnTo>
                <a:lnTo>
                  <a:pt x="105709" y="1837140"/>
                </a:lnTo>
                <a:lnTo>
                  <a:pt x="145027" y="1825757"/>
                </a:lnTo>
                <a:lnTo>
                  <a:pt x="179620" y="1794448"/>
                </a:lnTo>
                <a:lnTo>
                  <a:pt x="195636" y="1749570"/>
                </a:lnTo>
                <a:lnTo>
                  <a:pt x="196265" y="1736902"/>
                </a:lnTo>
                <a:lnTo>
                  <a:pt x="195418" y="1723835"/>
                </a:lnTo>
                <a:lnTo>
                  <a:pt x="183164" y="1685757"/>
                </a:lnTo>
                <a:lnTo>
                  <a:pt x="148555" y="1652077"/>
                </a:lnTo>
                <a:lnTo>
                  <a:pt x="102064" y="16386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049394" y="0"/>
            <a:ext cx="195832" cy="81360"/>
          </a:xfrm>
          <a:custGeom>
            <a:avLst/>
            <a:gdLst/>
            <a:ahLst/>
            <a:cxnLst/>
            <a:rect l="l" t="t" r="r" b="b"/>
            <a:pathLst>
              <a:path w="195832" h="81360">
                <a:moveTo>
                  <a:pt x="195832" y="0"/>
                </a:moveTo>
                <a:lnTo>
                  <a:pt x="176196" y="44334"/>
                </a:lnTo>
                <a:lnTo>
                  <a:pt x="137158" y="74487"/>
                </a:lnTo>
                <a:lnTo>
                  <a:pt x="97591" y="81360"/>
                </a:lnTo>
                <a:lnTo>
                  <a:pt x="85007" y="80595"/>
                </a:lnTo>
                <a:lnTo>
                  <a:pt x="40271" y="63946"/>
                </a:lnTo>
                <a:lnTo>
                  <a:pt x="9138" y="28588"/>
                </a:lnTo>
                <a:lnTo>
                  <a:pt x="677" y="4582"/>
                </a:lnTo>
                <a:lnTo>
                  <a:pt x="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1940121"/>
            <a:ext cx="76445" cy="10357"/>
          </a:xfrm>
          <a:custGeom>
            <a:avLst/>
            <a:gdLst/>
            <a:ahLst/>
            <a:cxnLst/>
            <a:rect l="l" t="t" r="r" b="b"/>
            <a:pathLst>
              <a:path w="76445" h="10357">
                <a:moveTo>
                  <a:pt x="76445" y="5040"/>
                </a:moveTo>
                <a:lnTo>
                  <a:pt x="63988" y="8454"/>
                </a:lnTo>
                <a:lnTo>
                  <a:pt x="51481" y="10205"/>
                </a:lnTo>
                <a:lnTo>
                  <a:pt x="39056" y="10357"/>
                </a:lnTo>
                <a:lnTo>
                  <a:pt x="26843" y="8974"/>
                </a:lnTo>
                <a:lnTo>
                  <a:pt x="14975" y="6121"/>
                </a:lnTo>
                <a:lnTo>
                  <a:pt x="3584" y="1861"/>
                </a:lnTo>
                <a:lnTo>
                  <a:pt x="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1751786"/>
            <a:ext cx="141988" cy="193375"/>
          </a:xfrm>
          <a:custGeom>
            <a:avLst/>
            <a:gdLst/>
            <a:ahLst/>
            <a:cxnLst/>
            <a:rect l="l" t="t" r="r" b="b"/>
            <a:pathLst>
              <a:path w="141988" h="193375">
                <a:moveTo>
                  <a:pt x="0" y="9978"/>
                </a:moveTo>
                <a:lnTo>
                  <a:pt x="9794" y="5692"/>
                </a:lnTo>
                <a:lnTo>
                  <a:pt x="22505" y="2167"/>
                </a:lnTo>
                <a:lnTo>
                  <a:pt x="35205" y="291"/>
                </a:lnTo>
                <a:lnTo>
                  <a:pt x="47772" y="0"/>
                </a:lnTo>
                <a:lnTo>
                  <a:pt x="60084" y="1228"/>
                </a:lnTo>
                <a:lnTo>
                  <a:pt x="104342" y="20071"/>
                </a:lnTo>
                <a:lnTo>
                  <a:pt x="134761" y="58127"/>
                </a:lnTo>
                <a:lnTo>
                  <a:pt x="141989" y="98180"/>
                </a:lnTo>
                <a:lnTo>
                  <a:pt x="141363" y="110852"/>
                </a:lnTo>
                <a:lnTo>
                  <a:pt x="125375" y="155758"/>
                </a:lnTo>
                <a:lnTo>
                  <a:pt x="90848" y="187109"/>
                </a:lnTo>
                <a:lnTo>
                  <a:pt x="79793" y="192156"/>
                </a:lnTo>
                <a:lnTo>
                  <a:pt x="76445" y="193375"/>
                </a:lnTo>
              </a:path>
            </a:pathLst>
          </a:custGeom>
          <a:ln w="253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40511" y="1638630"/>
            <a:ext cx="196265" cy="198660"/>
          </a:xfrm>
          <a:custGeom>
            <a:avLst/>
            <a:gdLst/>
            <a:ahLst/>
            <a:cxnLst/>
            <a:rect l="l" t="t" r="r" b="b"/>
            <a:pathLst>
              <a:path w="196265" h="198660">
                <a:moveTo>
                  <a:pt x="130674" y="193349"/>
                </a:moveTo>
                <a:lnTo>
                  <a:pt x="118217" y="196761"/>
                </a:lnTo>
                <a:lnTo>
                  <a:pt x="105709" y="198510"/>
                </a:lnTo>
                <a:lnTo>
                  <a:pt x="93284" y="198660"/>
                </a:lnTo>
                <a:lnTo>
                  <a:pt x="81072" y="197275"/>
                </a:lnTo>
                <a:lnTo>
                  <a:pt x="36987" y="177668"/>
                </a:lnTo>
                <a:lnTo>
                  <a:pt x="6838" y="138630"/>
                </a:lnTo>
                <a:lnTo>
                  <a:pt x="0" y="99064"/>
                </a:lnTo>
                <a:lnTo>
                  <a:pt x="774" y="86478"/>
                </a:lnTo>
                <a:lnTo>
                  <a:pt x="17451" y="41729"/>
                </a:lnTo>
                <a:lnTo>
                  <a:pt x="52814" y="10585"/>
                </a:lnTo>
                <a:lnTo>
                  <a:pt x="89501" y="278"/>
                </a:lnTo>
                <a:lnTo>
                  <a:pt x="102064" y="0"/>
                </a:lnTo>
                <a:lnTo>
                  <a:pt x="114374" y="1241"/>
                </a:lnTo>
                <a:lnTo>
                  <a:pt x="158627" y="20130"/>
                </a:lnTo>
                <a:lnTo>
                  <a:pt x="189043" y="58229"/>
                </a:lnTo>
                <a:lnTo>
                  <a:pt x="196265" y="98272"/>
                </a:lnTo>
                <a:lnTo>
                  <a:pt x="195636" y="110940"/>
                </a:lnTo>
                <a:lnTo>
                  <a:pt x="179620" y="155817"/>
                </a:lnTo>
                <a:lnTo>
                  <a:pt x="145027" y="187127"/>
                </a:lnTo>
                <a:lnTo>
                  <a:pt x="130674" y="193349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76862" y="980991"/>
            <a:ext cx="248919" cy="85763"/>
          </a:xfrm>
          <a:custGeom>
            <a:avLst/>
            <a:gdLst/>
            <a:ahLst/>
            <a:cxnLst/>
            <a:rect l="l" t="t" r="r" b="b"/>
            <a:pathLst>
              <a:path w="248919" h="85763">
                <a:moveTo>
                  <a:pt x="0" y="85763"/>
                </a:moveTo>
                <a:lnTo>
                  <a:pt x="248919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39778" y="892268"/>
            <a:ext cx="243852" cy="83972"/>
          </a:xfrm>
          <a:custGeom>
            <a:avLst/>
            <a:gdLst/>
            <a:ahLst/>
            <a:cxnLst/>
            <a:rect l="l" t="t" r="r" b="b"/>
            <a:pathLst>
              <a:path w="243852" h="83972">
                <a:moveTo>
                  <a:pt x="0" y="83972"/>
                </a:moveTo>
                <a:lnTo>
                  <a:pt x="243852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49303" y="0"/>
            <a:ext cx="2210414" cy="962220"/>
          </a:xfrm>
          <a:custGeom>
            <a:avLst/>
            <a:gdLst/>
            <a:ahLst/>
            <a:cxnLst/>
            <a:rect l="l" t="t" r="r" b="b"/>
            <a:pathLst>
              <a:path w="2210414" h="962220">
                <a:moveTo>
                  <a:pt x="338048" y="877600"/>
                </a:moveTo>
                <a:lnTo>
                  <a:pt x="336295" y="876749"/>
                </a:lnTo>
                <a:lnTo>
                  <a:pt x="334263" y="876609"/>
                </a:lnTo>
                <a:lnTo>
                  <a:pt x="332460" y="877282"/>
                </a:lnTo>
                <a:lnTo>
                  <a:pt x="85648" y="962220"/>
                </a:lnTo>
                <a:lnTo>
                  <a:pt x="0" y="713186"/>
                </a:lnTo>
                <a:lnTo>
                  <a:pt x="1986343" y="29240"/>
                </a:lnTo>
                <a:lnTo>
                  <a:pt x="2011489" y="57993"/>
                </a:lnTo>
                <a:lnTo>
                  <a:pt x="2020308" y="67033"/>
                </a:lnTo>
                <a:lnTo>
                  <a:pt x="2062661" y="91750"/>
                </a:lnTo>
                <a:lnTo>
                  <a:pt x="2098887" y="97361"/>
                </a:lnTo>
                <a:lnTo>
                  <a:pt x="2111246" y="96596"/>
                </a:lnTo>
                <a:lnTo>
                  <a:pt x="2149531" y="83028"/>
                </a:lnTo>
                <a:lnTo>
                  <a:pt x="2180451" y="59227"/>
                </a:lnTo>
                <a:lnTo>
                  <a:pt x="2205771" y="18442"/>
                </a:lnTo>
                <a:lnTo>
                  <a:pt x="2209112" y="7165"/>
                </a:lnTo>
                <a:lnTo>
                  <a:pt x="2210414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58637" y="0"/>
            <a:ext cx="2073109" cy="699241"/>
          </a:xfrm>
          <a:custGeom>
            <a:avLst/>
            <a:gdLst/>
            <a:ahLst/>
            <a:cxnLst/>
            <a:rect l="l" t="t" r="r" b="b"/>
            <a:pathLst>
              <a:path w="2073109" h="699241">
                <a:moveTo>
                  <a:pt x="2073109" y="0"/>
                </a:moveTo>
                <a:lnTo>
                  <a:pt x="2072182" y="15219"/>
                </a:lnTo>
                <a:lnTo>
                  <a:pt x="85813" y="699241"/>
                </a:lnTo>
                <a:lnTo>
                  <a:pt x="0" y="450219"/>
                </a:lnTo>
                <a:lnTo>
                  <a:pt x="1038593" y="92600"/>
                </a:lnTo>
                <a:lnTo>
                  <a:pt x="1040447" y="91965"/>
                </a:lnTo>
                <a:lnTo>
                  <a:pt x="1042035" y="90632"/>
                </a:lnTo>
                <a:lnTo>
                  <a:pt x="1042885" y="88866"/>
                </a:lnTo>
                <a:lnTo>
                  <a:pt x="1086198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03588" y="0"/>
            <a:ext cx="1224815" cy="436199"/>
          </a:xfrm>
          <a:custGeom>
            <a:avLst/>
            <a:gdLst/>
            <a:ahLst/>
            <a:cxnLst/>
            <a:rect l="l" t="t" r="r" b="b"/>
            <a:pathLst>
              <a:path w="1224815" h="436199">
                <a:moveTo>
                  <a:pt x="1224815" y="0"/>
                </a:moveTo>
                <a:lnTo>
                  <a:pt x="1185985" y="79621"/>
                </a:lnTo>
                <a:lnTo>
                  <a:pt x="150236" y="436199"/>
                </a:lnTo>
                <a:lnTo>
                  <a:pt x="0" y="0"/>
                </a:lnTo>
              </a:path>
            </a:pathLst>
          </a:custGeom>
          <a:ln w="253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09423" y="0"/>
            <a:ext cx="430418" cy="526762"/>
          </a:xfrm>
          <a:custGeom>
            <a:avLst/>
            <a:gdLst/>
            <a:ahLst/>
            <a:cxnLst/>
            <a:rect l="l" t="t" r="r" b="b"/>
            <a:pathLst>
              <a:path w="430418" h="526762">
                <a:moveTo>
                  <a:pt x="278555" y="0"/>
                </a:moveTo>
                <a:lnTo>
                  <a:pt x="430418" y="441050"/>
                </a:lnTo>
                <a:lnTo>
                  <a:pt x="181383" y="526762"/>
                </a:lnTo>
                <a:lnTo>
                  <a:pt x="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0" y="0"/>
            <a:ext cx="676824" cy="617402"/>
          </a:xfrm>
          <a:custGeom>
            <a:avLst/>
            <a:gdLst/>
            <a:ahLst/>
            <a:cxnLst/>
            <a:rect l="l" t="t" r="r" b="b"/>
            <a:pathLst>
              <a:path w="676824" h="617402">
                <a:moveTo>
                  <a:pt x="493781" y="0"/>
                </a:moveTo>
                <a:lnTo>
                  <a:pt x="676825" y="531601"/>
                </a:lnTo>
                <a:lnTo>
                  <a:pt x="427803" y="617402"/>
                </a:lnTo>
                <a:lnTo>
                  <a:pt x="342840" y="370654"/>
                </a:lnTo>
                <a:lnTo>
                  <a:pt x="342230" y="368800"/>
                </a:lnTo>
                <a:lnTo>
                  <a:pt x="340910" y="367212"/>
                </a:lnTo>
                <a:lnTo>
                  <a:pt x="339144" y="366361"/>
                </a:lnTo>
                <a:lnTo>
                  <a:pt x="0" y="200941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0" y="217432"/>
            <a:ext cx="413820" cy="547256"/>
          </a:xfrm>
          <a:custGeom>
            <a:avLst/>
            <a:gdLst/>
            <a:ahLst/>
            <a:cxnLst/>
            <a:rect l="l" t="t" r="r" b="b"/>
            <a:pathLst>
              <a:path w="413820" h="547256">
                <a:moveTo>
                  <a:pt x="0" y="0"/>
                </a:moveTo>
                <a:lnTo>
                  <a:pt x="329861" y="160880"/>
                </a:lnTo>
                <a:lnTo>
                  <a:pt x="413820" y="404733"/>
                </a:lnTo>
                <a:lnTo>
                  <a:pt x="0" y="547256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0" y="636186"/>
            <a:ext cx="504384" cy="422681"/>
          </a:xfrm>
          <a:custGeom>
            <a:avLst/>
            <a:gdLst/>
            <a:ahLst/>
            <a:cxnLst/>
            <a:rect l="l" t="t" r="r" b="b"/>
            <a:pathLst>
              <a:path w="504384" h="422681">
                <a:moveTo>
                  <a:pt x="0" y="144165"/>
                </a:moveTo>
                <a:lnTo>
                  <a:pt x="418646" y="0"/>
                </a:lnTo>
                <a:lnTo>
                  <a:pt x="504384" y="248983"/>
                </a:lnTo>
                <a:lnTo>
                  <a:pt x="0" y="422681"/>
                </a:lnTo>
              </a:path>
            </a:pathLst>
          </a:custGeom>
          <a:ln w="253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0" y="899203"/>
            <a:ext cx="594973" cy="846782"/>
          </a:xfrm>
          <a:custGeom>
            <a:avLst/>
            <a:gdLst/>
            <a:ahLst/>
            <a:cxnLst/>
            <a:rect l="l" t="t" r="r" b="b"/>
            <a:pathLst>
              <a:path w="594973" h="846782">
                <a:moveTo>
                  <a:pt x="0" y="175336"/>
                </a:moveTo>
                <a:lnTo>
                  <a:pt x="509248" y="0"/>
                </a:lnTo>
                <a:lnTo>
                  <a:pt x="594973" y="248983"/>
                </a:lnTo>
                <a:lnTo>
                  <a:pt x="333747" y="338950"/>
                </a:lnTo>
                <a:lnTo>
                  <a:pt x="331905" y="339598"/>
                </a:lnTo>
                <a:lnTo>
                  <a:pt x="330381" y="340880"/>
                </a:lnTo>
                <a:lnTo>
                  <a:pt x="329530" y="342633"/>
                </a:lnTo>
                <a:lnTo>
                  <a:pt x="87151" y="839584"/>
                </a:lnTo>
                <a:lnTo>
                  <a:pt x="49673" y="837692"/>
                </a:lnTo>
                <a:lnTo>
                  <a:pt x="36957" y="837714"/>
                </a:lnTo>
                <a:lnTo>
                  <a:pt x="24356" y="839152"/>
                </a:lnTo>
                <a:lnTo>
                  <a:pt x="11986" y="841992"/>
                </a:lnTo>
                <a:lnTo>
                  <a:pt x="0" y="84678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0" y="1071643"/>
            <a:ext cx="862816" cy="893683"/>
          </a:xfrm>
          <a:custGeom>
            <a:avLst/>
            <a:gdLst/>
            <a:ahLst/>
            <a:cxnLst/>
            <a:rect l="l" t="t" r="r" b="b"/>
            <a:pathLst>
              <a:path w="862816" h="893683">
                <a:moveTo>
                  <a:pt x="0" y="883961"/>
                </a:moveTo>
                <a:lnTo>
                  <a:pt x="9341" y="887739"/>
                </a:lnTo>
                <a:lnTo>
                  <a:pt x="20710" y="890974"/>
                </a:lnTo>
                <a:lnTo>
                  <a:pt x="32353" y="892963"/>
                </a:lnTo>
                <a:lnTo>
                  <a:pt x="44188" y="893683"/>
                </a:lnTo>
                <a:lnTo>
                  <a:pt x="56133" y="893106"/>
                </a:lnTo>
                <a:lnTo>
                  <a:pt x="103421" y="876918"/>
                </a:lnTo>
                <a:lnTo>
                  <a:pt x="138886" y="842856"/>
                </a:lnTo>
                <a:lnTo>
                  <a:pt x="156806" y="798038"/>
                </a:lnTo>
                <a:lnTo>
                  <a:pt x="158273" y="773551"/>
                </a:lnTo>
                <a:lnTo>
                  <a:pt x="156974" y="761130"/>
                </a:lnTo>
                <a:lnTo>
                  <a:pt x="143142" y="722762"/>
                </a:lnTo>
                <a:lnTo>
                  <a:pt x="100803" y="672871"/>
                </a:lnTo>
                <a:lnTo>
                  <a:pt x="341468" y="179514"/>
                </a:lnTo>
                <a:lnTo>
                  <a:pt x="599799" y="90563"/>
                </a:lnTo>
                <a:lnTo>
                  <a:pt x="688788" y="348843"/>
                </a:lnTo>
                <a:lnTo>
                  <a:pt x="587734" y="556018"/>
                </a:lnTo>
                <a:lnTo>
                  <a:pt x="548605" y="552399"/>
                </a:lnTo>
                <a:lnTo>
                  <a:pt x="535929" y="551946"/>
                </a:lnTo>
                <a:lnTo>
                  <a:pt x="497660" y="560457"/>
                </a:lnTo>
                <a:lnTo>
                  <a:pt x="464129" y="581794"/>
                </a:lnTo>
                <a:lnTo>
                  <a:pt x="434756" y="620685"/>
                </a:lnTo>
                <a:lnTo>
                  <a:pt x="424475" y="666629"/>
                </a:lnTo>
                <a:lnTo>
                  <a:pt x="425088" y="678593"/>
                </a:lnTo>
                <a:lnTo>
                  <a:pt x="441332" y="725836"/>
                </a:lnTo>
                <a:lnTo>
                  <a:pt x="475403" y="761201"/>
                </a:lnTo>
                <a:lnTo>
                  <a:pt x="520284" y="779039"/>
                </a:lnTo>
                <a:lnTo>
                  <a:pt x="544810" y="780458"/>
                </a:lnTo>
                <a:lnTo>
                  <a:pt x="557250" y="779129"/>
                </a:lnTo>
                <a:lnTo>
                  <a:pt x="594390" y="765105"/>
                </a:lnTo>
                <a:lnTo>
                  <a:pt x="631649" y="731484"/>
                </a:lnTo>
                <a:lnTo>
                  <a:pt x="650922" y="687797"/>
                </a:lnTo>
                <a:lnTo>
                  <a:pt x="653152" y="663938"/>
                </a:lnTo>
                <a:lnTo>
                  <a:pt x="652299" y="651813"/>
                </a:lnTo>
                <a:lnTo>
                  <a:pt x="639076" y="611977"/>
                </a:lnTo>
                <a:lnTo>
                  <a:pt x="600688" y="563118"/>
                </a:lnTo>
                <a:lnTo>
                  <a:pt x="703444" y="352564"/>
                </a:lnTo>
                <a:lnTo>
                  <a:pt x="704295" y="350812"/>
                </a:lnTo>
                <a:lnTo>
                  <a:pt x="704384" y="348754"/>
                </a:lnTo>
                <a:lnTo>
                  <a:pt x="703736" y="346875"/>
                </a:lnTo>
                <a:lnTo>
                  <a:pt x="613744" y="85699"/>
                </a:lnTo>
                <a:lnTo>
                  <a:pt x="862816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013550" y="1237123"/>
            <a:ext cx="755561" cy="1756905"/>
          </a:xfrm>
          <a:custGeom>
            <a:avLst/>
            <a:gdLst/>
            <a:ahLst/>
            <a:cxnLst/>
            <a:rect l="l" t="t" r="r" b="b"/>
            <a:pathLst>
              <a:path w="755561" h="1756905">
                <a:moveTo>
                  <a:pt x="0" y="0"/>
                </a:moveTo>
                <a:lnTo>
                  <a:pt x="755561" y="1756905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707784" y="2985975"/>
            <a:ext cx="202826" cy="202998"/>
          </a:xfrm>
          <a:custGeom>
            <a:avLst/>
            <a:gdLst/>
            <a:ahLst/>
            <a:cxnLst/>
            <a:rect l="l" t="t" r="r" b="b"/>
            <a:pathLst>
              <a:path w="202826" h="202998">
                <a:moveTo>
                  <a:pt x="7272" y="139441"/>
                </a:moveTo>
                <a:lnTo>
                  <a:pt x="36287" y="179342"/>
                </a:lnTo>
                <a:lnTo>
                  <a:pt x="79113" y="200503"/>
                </a:lnTo>
                <a:lnTo>
                  <a:pt x="103207" y="202998"/>
                </a:lnTo>
                <a:lnTo>
                  <a:pt x="115488" y="202038"/>
                </a:lnTo>
                <a:lnTo>
                  <a:pt x="153065" y="186632"/>
                </a:lnTo>
                <a:lnTo>
                  <a:pt x="181568" y="160825"/>
                </a:lnTo>
                <a:lnTo>
                  <a:pt x="201196" y="118361"/>
                </a:lnTo>
                <a:lnTo>
                  <a:pt x="202826" y="95385"/>
                </a:lnTo>
                <a:lnTo>
                  <a:pt x="201535" y="83794"/>
                </a:lnTo>
                <a:lnTo>
                  <a:pt x="186012" y="47713"/>
                </a:lnTo>
                <a:lnTo>
                  <a:pt x="149972" y="13367"/>
                </a:lnTo>
                <a:lnTo>
                  <a:pt x="105407" y="0"/>
                </a:lnTo>
                <a:lnTo>
                  <a:pt x="93692" y="121"/>
                </a:lnTo>
                <a:lnTo>
                  <a:pt x="46291" y="17403"/>
                </a:lnTo>
                <a:lnTo>
                  <a:pt x="12727" y="53646"/>
                </a:lnTo>
                <a:lnTo>
                  <a:pt x="0" y="98681"/>
                </a:lnTo>
                <a:lnTo>
                  <a:pt x="303" y="110522"/>
                </a:lnTo>
                <a:lnTo>
                  <a:pt x="2061" y="122383"/>
                </a:lnTo>
                <a:lnTo>
                  <a:pt x="5305" y="134161"/>
                </a:lnTo>
                <a:lnTo>
                  <a:pt x="7272" y="139441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935241" y="1116671"/>
            <a:ext cx="76009" cy="2902800"/>
          </a:xfrm>
          <a:custGeom>
            <a:avLst/>
            <a:gdLst/>
            <a:ahLst/>
            <a:cxnLst/>
            <a:rect l="l" t="t" r="r" b="b"/>
            <a:pathLst>
              <a:path w="76009" h="2902800">
                <a:moveTo>
                  <a:pt x="0" y="0"/>
                </a:moveTo>
                <a:lnTo>
                  <a:pt x="76009" y="2902800"/>
                </a:lnTo>
              </a:path>
            </a:pathLst>
          </a:custGeom>
          <a:ln w="5079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912347" y="4019439"/>
            <a:ext cx="202734" cy="203118"/>
          </a:xfrm>
          <a:custGeom>
            <a:avLst/>
            <a:gdLst/>
            <a:ahLst/>
            <a:cxnLst/>
            <a:rect l="l" t="t" r="r" b="b"/>
            <a:pathLst>
              <a:path w="202734" h="203118">
                <a:moveTo>
                  <a:pt x="0" y="104260"/>
                </a:moveTo>
                <a:lnTo>
                  <a:pt x="9782" y="145228"/>
                </a:lnTo>
                <a:lnTo>
                  <a:pt x="34262" y="177713"/>
                </a:lnTo>
                <a:lnTo>
                  <a:pt x="69607" y="198075"/>
                </a:lnTo>
                <a:lnTo>
                  <a:pt x="97314" y="203118"/>
                </a:lnTo>
                <a:lnTo>
                  <a:pt x="112836" y="201814"/>
                </a:lnTo>
                <a:lnTo>
                  <a:pt x="153638" y="187610"/>
                </a:lnTo>
                <a:lnTo>
                  <a:pt x="183751" y="160673"/>
                </a:lnTo>
                <a:lnTo>
                  <a:pt x="200548" y="124480"/>
                </a:lnTo>
                <a:lnTo>
                  <a:pt x="202734" y="110960"/>
                </a:lnTo>
                <a:lnTo>
                  <a:pt x="201560" y="94615"/>
                </a:lnTo>
                <a:lnTo>
                  <a:pt x="188104" y="52147"/>
                </a:lnTo>
                <a:lnTo>
                  <a:pt x="162296" y="21074"/>
                </a:lnTo>
                <a:lnTo>
                  <a:pt x="127417" y="3381"/>
                </a:lnTo>
                <a:lnTo>
                  <a:pt x="100743" y="0"/>
                </a:lnTo>
                <a:lnTo>
                  <a:pt x="86058" y="1377"/>
                </a:lnTo>
                <a:lnTo>
                  <a:pt x="46911" y="16255"/>
                </a:lnTo>
                <a:lnTo>
                  <a:pt x="17730" y="44351"/>
                </a:lnTo>
                <a:lnTo>
                  <a:pt x="1866" y="81937"/>
                </a:lnTo>
                <a:lnTo>
                  <a:pt x="0" y="104260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882606" y="4563455"/>
            <a:ext cx="2093978" cy="24825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223999" y="1098011"/>
            <a:ext cx="2501988" cy="1592910"/>
          </a:xfrm>
          <a:custGeom>
            <a:avLst/>
            <a:gdLst/>
            <a:ahLst/>
            <a:cxnLst/>
            <a:rect l="l" t="t" r="r" b="b"/>
            <a:pathLst>
              <a:path w="2501988" h="1592910">
                <a:moveTo>
                  <a:pt x="0" y="0"/>
                </a:moveTo>
                <a:lnTo>
                  <a:pt x="25196" y="43205"/>
                </a:lnTo>
                <a:lnTo>
                  <a:pt x="1224000" y="1241996"/>
                </a:lnTo>
                <a:lnTo>
                  <a:pt x="2113203" y="1245603"/>
                </a:lnTo>
                <a:lnTo>
                  <a:pt x="2501988" y="1592910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700780" y="2657350"/>
            <a:ext cx="202467" cy="202860"/>
          </a:xfrm>
          <a:custGeom>
            <a:avLst/>
            <a:gdLst/>
            <a:ahLst/>
            <a:cxnLst/>
            <a:rect l="l" t="t" r="r" b="b"/>
            <a:pathLst>
              <a:path w="202467" h="202860">
                <a:moveTo>
                  <a:pt x="100971" y="202860"/>
                </a:moveTo>
                <a:lnTo>
                  <a:pt x="142716" y="193914"/>
                </a:lnTo>
                <a:lnTo>
                  <a:pt x="176080" y="169678"/>
                </a:lnTo>
                <a:lnTo>
                  <a:pt x="197162" y="134053"/>
                </a:lnTo>
                <a:lnTo>
                  <a:pt x="202467" y="105902"/>
                </a:lnTo>
                <a:lnTo>
                  <a:pt x="201497" y="90526"/>
                </a:lnTo>
                <a:lnTo>
                  <a:pt x="187698" y="49659"/>
                </a:lnTo>
                <a:lnTo>
                  <a:pt x="160404" y="19142"/>
                </a:lnTo>
                <a:lnTo>
                  <a:pt x="123265" y="2126"/>
                </a:lnTo>
                <a:lnTo>
                  <a:pt x="109328" y="0"/>
                </a:lnTo>
                <a:lnTo>
                  <a:pt x="93372" y="878"/>
                </a:lnTo>
                <a:lnTo>
                  <a:pt x="51370" y="14067"/>
                </a:lnTo>
                <a:lnTo>
                  <a:pt x="20200" y="40390"/>
                </a:lnTo>
                <a:lnTo>
                  <a:pt x="2471" y="76379"/>
                </a:lnTo>
                <a:lnTo>
                  <a:pt x="0" y="89924"/>
                </a:lnTo>
                <a:lnTo>
                  <a:pt x="784" y="106321"/>
                </a:lnTo>
                <a:lnTo>
                  <a:pt x="13441" y="149202"/>
                </a:lnTo>
                <a:lnTo>
                  <a:pt x="38966" y="180896"/>
                </a:lnTo>
                <a:lnTo>
                  <a:pt x="74024" y="199194"/>
                </a:lnTo>
                <a:lnTo>
                  <a:pt x="100971" y="202860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170000" y="1249208"/>
            <a:ext cx="2672346" cy="3366579"/>
          </a:xfrm>
          <a:custGeom>
            <a:avLst/>
            <a:gdLst/>
            <a:ahLst/>
            <a:cxnLst/>
            <a:rect l="l" t="t" r="r" b="b"/>
            <a:pathLst>
              <a:path w="2672346" h="3366579">
                <a:moveTo>
                  <a:pt x="0" y="0"/>
                </a:moveTo>
                <a:lnTo>
                  <a:pt x="70531" y="65713"/>
                </a:lnTo>
                <a:lnTo>
                  <a:pt x="150117" y="146941"/>
                </a:lnTo>
                <a:lnTo>
                  <a:pt x="254506" y="255282"/>
                </a:lnTo>
                <a:lnTo>
                  <a:pt x="380138" y="386886"/>
                </a:lnTo>
                <a:lnTo>
                  <a:pt x="523455" y="537903"/>
                </a:lnTo>
                <a:lnTo>
                  <a:pt x="680898" y="704483"/>
                </a:lnTo>
                <a:lnTo>
                  <a:pt x="848909" y="882776"/>
                </a:lnTo>
                <a:lnTo>
                  <a:pt x="1023930" y="1068931"/>
                </a:lnTo>
                <a:lnTo>
                  <a:pt x="1202401" y="1259098"/>
                </a:lnTo>
                <a:lnTo>
                  <a:pt x="1380763" y="1449427"/>
                </a:lnTo>
                <a:lnTo>
                  <a:pt x="1555460" y="1636069"/>
                </a:lnTo>
                <a:lnTo>
                  <a:pt x="1722931" y="1815171"/>
                </a:lnTo>
                <a:lnTo>
                  <a:pt x="1879618" y="1982886"/>
                </a:lnTo>
                <a:lnTo>
                  <a:pt x="2021963" y="2135361"/>
                </a:lnTo>
                <a:lnTo>
                  <a:pt x="2146407" y="2268747"/>
                </a:lnTo>
                <a:lnTo>
                  <a:pt x="2249391" y="2379195"/>
                </a:lnTo>
                <a:lnTo>
                  <a:pt x="2327357" y="2462852"/>
                </a:lnTo>
                <a:lnTo>
                  <a:pt x="2376746" y="2515870"/>
                </a:lnTo>
                <a:lnTo>
                  <a:pt x="2394000" y="2534399"/>
                </a:lnTo>
                <a:lnTo>
                  <a:pt x="2672346" y="3366579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773607" y="4610881"/>
            <a:ext cx="202467" cy="202860"/>
          </a:xfrm>
          <a:custGeom>
            <a:avLst/>
            <a:gdLst/>
            <a:ahLst/>
            <a:cxnLst/>
            <a:rect l="l" t="t" r="r" b="b"/>
            <a:pathLst>
              <a:path w="202467" h="202860">
                <a:moveTo>
                  <a:pt x="100971" y="202860"/>
                </a:moveTo>
                <a:lnTo>
                  <a:pt x="142716" y="193914"/>
                </a:lnTo>
                <a:lnTo>
                  <a:pt x="176080" y="169678"/>
                </a:lnTo>
                <a:lnTo>
                  <a:pt x="197162" y="134053"/>
                </a:lnTo>
                <a:lnTo>
                  <a:pt x="202467" y="105902"/>
                </a:lnTo>
                <a:lnTo>
                  <a:pt x="201497" y="90526"/>
                </a:lnTo>
                <a:lnTo>
                  <a:pt x="187698" y="49659"/>
                </a:lnTo>
                <a:lnTo>
                  <a:pt x="160404" y="19142"/>
                </a:lnTo>
                <a:lnTo>
                  <a:pt x="123265" y="2126"/>
                </a:lnTo>
                <a:lnTo>
                  <a:pt x="109328" y="0"/>
                </a:lnTo>
                <a:lnTo>
                  <a:pt x="93372" y="878"/>
                </a:lnTo>
                <a:lnTo>
                  <a:pt x="51370" y="14067"/>
                </a:lnTo>
                <a:lnTo>
                  <a:pt x="20200" y="40390"/>
                </a:lnTo>
                <a:lnTo>
                  <a:pt x="2471" y="76379"/>
                </a:lnTo>
                <a:lnTo>
                  <a:pt x="0" y="89924"/>
                </a:lnTo>
                <a:lnTo>
                  <a:pt x="784" y="106321"/>
                </a:lnTo>
                <a:lnTo>
                  <a:pt x="13441" y="149202"/>
                </a:lnTo>
                <a:lnTo>
                  <a:pt x="38966" y="180896"/>
                </a:lnTo>
                <a:lnTo>
                  <a:pt x="74024" y="199194"/>
                </a:lnTo>
                <a:lnTo>
                  <a:pt x="100971" y="202860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554667" y="4472674"/>
            <a:ext cx="1404620" cy="1404620"/>
          </a:xfrm>
          <a:custGeom>
            <a:avLst/>
            <a:gdLst/>
            <a:ahLst/>
            <a:cxnLst/>
            <a:rect l="l" t="t" r="r" b="b"/>
            <a:pathLst>
              <a:path w="1404620" h="1404620">
                <a:moveTo>
                  <a:pt x="702310" y="0"/>
                </a:moveTo>
                <a:lnTo>
                  <a:pt x="644710" y="2328"/>
                </a:lnTo>
                <a:lnTo>
                  <a:pt x="588392" y="9192"/>
                </a:lnTo>
                <a:lnTo>
                  <a:pt x="533538" y="20411"/>
                </a:lnTo>
                <a:lnTo>
                  <a:pt x="480327" y="35804"/>
                </a:lnTo>
                <a:lnTo>
                  <a:pt x="428941" y="55191"/>
                </a:lnTo>
                <a:lnTo>
                  <a:pt x="379560" y="78391"/>
                </a:lnTo>
                <a:lnTo>
                  <a:pt x="332365" y="105223"/>
                </a:lnTo>
                <a:lnTo>
                  <a:pt x="287536" y="135506"/>
                </a:lnTo>
                <a:lnTo>
                  <a:pt x="245255" y="169060"/>
                </a:lnTo>
                <a:lnTo>
                  <a:pt x="205703" y="205703"/>
                </a:lnTo>
                <a:lnTo>
                  <a:pt x="169060" y="245255"/>
                </a:lnTo>
                <a:lnTo>
                  <a:pt x="135506" y="287536"/>
                </a:lnTo>
                <a:lnTo>
                  <a:pt x="105223" y="332365"/>
                </a:lnTo>
                <a:lnTo>
                  <a:pt x="78391" y="379560"/>
                </a:lnTo>
                <a:lnTo>
                  <a:pt x="55191" y="428941"/>
                </a:lnTo>
                <a:lnTo>
                  <a:pt x="35804" y="480327"/>
                </a:lnTo>
                <a:lnTo>
                  <a:pt x="20411" y="533538"/>
                </a:lnTo>
                <a:lnTo>
                  <a:pt x="9192" y="588392"/>
                </a:lnTo>
                <a:lnTo>
                  <a:pt x="2328" y="644710"/>
                </a:lnTo>
                <a:lnTo>
                  <a:pt x="0" y="702310"/>
                </a:lnTo>
                <a:lnTo>
                  <a:pt x="2328" y="759909"/>
                </a:lnTo>
                <a:lnTo>
                  <a:pt x="9192" y="816227"/>
                </a:lnTo>
                <a:lnTo>
                  <a:pt x="20411" y="871081"/>
                </a:lnTo>
                <a:lnTo>
                  <a:pt x="35804" y="924292"/>
                </a:lnTo>
                <a:lnTo>
                  <a:pt x="55191" y="975678"/>
                </a:lnTo>
                <a:lnTo>
                  <a:pt x="78391" y="1025059"/>
                </a:lnTo>
                <a:lnTo>
                  <a:pt x="105223" y="1072254"/>
                </a:lnTo>
                <a:lnTo>
                  <a:pt x="135506" y="1117083"/>
                </a:lnTo>
                <a:lnTo>
                  <a:pt x="169060" y="1159364"/>
                </a:lnTo>
                <a:lnTo>
                  <a:pt x="205703" y="1198916"/>
                </a:lnTo>
                <a:lnTo>
                  <a:pt x="245255" y="1235559"/>
                </a:lnTo>
                <a:lnTo>
                  <a:pt x="287536" y="1269113"/>
                </a:lnTo>
                <a:lnTo>
                  <a:pt x="332365" y="1299396"/>
                </a:lnTo>
                <a:lnTo>
                  <a:pt x="379560" y="1326228"/>
                </a:lnTo>
                <a:lnTo>
                  <a:pt x="428941" y="1349428"/>
                </a:lnTo>
                <a:lnTo>
                  <a:pt x="480327" y="1368815"/>
                </a:lnTo>
                <a:lnTo>
                  <a:pt x="533538" y="1384208"/>
                </a:lnTo>
                <a:lnTo>
                  <a:pt x="588392" y="1395427"/>
                </a:lnTo>
                <a:lnTo>
                  <a:pt x="644710" y="1402291"/>
                </a:lnTo>
                <a:lnTo>
                  <a:pt x="702310" y="1404620"/>
                </a:lnTo>
                <a:lnTo>
                  <a:pt x="759909" y="1402291"/>
                </a:lnTo>
                <a:lnTo>
                  <a:pt x="816227" y="1395427"/>
                </a:lnTo>
                <a:lnTo>
                  <a:pt x="871081" y="1384208"/>
                </a:lnTo>
                <a:lnTo>
                  <a:pt x="924292" y="1368815"/>
                </a:lnTo>
                <a:lnTo>
                  <a:pt x="975678" y="1349428"/>
                </a:lnTo>
                <a:lnTo>
                  <a:pt x="1025059" y="1326228"/>
                </a:lnTo>
                <a:lnTo>
                  <a:pt x="1072254" y="1299396"/>
                </a:lnTo>
                <a:lnTo>
                  <a:pt x="1117083" y="1269113"/>
                </a:lnTo>
                <a:lnTo>
                  <a:pt x="1159364" y="1235559"/>
                </a:lnTo>
                <a:lnTo>
                  <a:pt x="1198916" y="1198916"/>
                </a:lnTo>
                <a:lnTo>
                  <a:pt x="1235559" y="1159364"/>
                </a:lnTo>
                <a:lnTo>
                  <a:pt x="1269113" y="1117083"/>
                </a:lnTo>
                <a:lnTo>
                  <a:pt x="1299396" y="1072254"/>
                </a:lnTo>
                <a:lnTo>
                  <a:pt x="1326228" y="1025059"/>
                </a:lnTo>
                <a:lnTo>
                  <a:pt x="1349428" y="975678"/>
                </a:lnTo>
                <a:lnTo>
                  <a:pt x="1368815" y="924292"/>
                </a:lnTo>
                <a:lnTo>
                  <a:pt x="1384208" y="871081"/>
                </a:lnTo>
                <a:lnTo>
                  <a:pt x="1395427" y="816227"/>
                </a:lnTo>
                <a:lnTo>
                  <a:pt x="1402291" y="759909"/>
                </a:lnTo>
                <a:lnTo>
                  <a:pt x="1404620" y="702310"/>
                </a:lnTo>
                <a:lnTo>
                  <a:pt x="1402291" y="644710"/>
                </a:lnTo>
                <a:lnTo>
                  <a:pt x="1395427" y="588392"/>
                </a:lnTo>
                <a:lnTo>
                  <a:pt x="1384208" y="533538"/>
                </a:lnTo>
                <a:lnTo>
                  <a:pt x="1368815" y="480327"/>
                </a:lnTo>
                <a:lnTo>
                  <a:pt x="1349428" y="428941"/>
                </a:lnTo>
                <a:lnTo>
                  <a:pt x="1326228" y="379560"/>
                </a:lnTo>
                <a:lnTo>
                  <a:pt x="1299396" y="332365"/>
                </a:lnTo>
                <a:lnTo>
                  <a:pt x="1269113" y="287536"/>
                </a:lnTo>
                <a:lnTo>
                  <a:pt x="1235559" y="245255"/>
                </a:lnTo>
                <a:lnTo>
                  <a:pt x="1198916" y="205703"/>
                </a:lnTo>
                <a:lnTo>
                  <a:pt x="1159364" y="169060"/>
                </a:lnTo>
                <a:lnTo>
                  <a:pt x="1117083" y="135506"/>
                </a:lnTo>
                <a:lnTo>
                  <a:pt x="1072254" y="105223"/>
                </a:lnTo>
                <a:lnTo>
                  <a:pt x="1025059" y="78391"/>
                </a:lnTo>
                <a:lnTo>
                  <a:pt x="975678" y="55191"/>
                </a:lnTo>
                <a:lnTo>
                  <a:pt x="924292" y="35804"/>
                </a:lnTo>
                <a:lnTo>
                  <a:pt x="871081" y="20411"/>
                </a:lnTo>
                <a:lnTo>
                  <a:pt x="816227" y="9192"/>
                </a:lnTo>
                <a:lnTo>
                  <a:pt x="759909" y="2328"/>
                </a:lnTo>
                <a:lnTo>
                  <a:pt x="702310" y="0"/>
                </a:lnTo>
                <a:close/>
              </a:path>
            </a:pathLst>
          </a:custGeom>
          <a:solidFill>
            <a:srgbClr val="2D4778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554667" y="4472674"/>
            <a:ext cx="1404620" cy="1404620"/>
          </a:xfrm>
          <a:custGeom>
            <a:avLst/>
            <a:gdLst/>
            <a:ahLst/>
            <a:cxnLst/>
            <a:rect l="l" t="t" r="r" b="b"/>
            <a:pathLst>
              <a:path w="1404620" h="1404620">
                <a:moveTo>
                  <a:pt x="1404620" y="702310"/>
                </a:moveTo>
                <a:lnTo>
                  <a:pt x="1402291" y="644710"/>
                </a:lnTo>
                <a:lnTo>
                  <a:pt x="1395427" y="588392"/>
                </a:lnTo>
                <a:lnTo>
                  <a:pt x="1384208" y="533538"/>
                </a:lnTo>
                <a:lnTo>
                  <a:pt x="1368815" y="480327"/>
                </a:lnTo>
                <a:lnTo>
                  <a:pt x="1349428" y="428941"/>
                </a:lnTo>
                <a:lnTo>
                  <a:pt x="1326228" y="379560"/>
                </a:lnTo>
                <a:lnTo>
                  <a:pt x="1299396" y="332365"/>
                </a:lnTo>
                <a:lnTo>
                  <a:pt x="1269113" y="287536"/>
                </a:lnTo>
                <a:lnTo>
                  <a:pt x="1235559" y="245255"/>
                </a:lnTo>
                <a:lnTo>
                  <a:pt x="1198916" y="205703"/>
                </a:lnTo>
                <a:lnTo>
                  <a:pt x="1159364" y="169060"/>
                </a:lnTo>
                <a:lnTo>
                  <a:pt x="1117083" y="135506"/>
                </a:lnTo>
                <a:lnTo>
                  <a:pt x="1072254" y="105223"/>
                </a:lnTo>
                <a:lnTo>
                  <a:pt x="1025059" y="78391"/>
                </a:lnTo>
                <a:lnTo>
                  <a:pt x="975678" y="55191"/>
                </a:lnTo>
                <a:lnTo>
                  <a:pt x="924292" y="35804"/>
                </a:lnTo>
                <a:lnTo>
                  <a:pt x="871081" y="20411"/>
                </a:lnTo>
                <a:lnTo>
                  <a:pt x="816227" y="9192"/>
                </a:lnTo>
                <a:lnTo>
                  <a:pt x="759909" y="2328"/>
                </a:lnTo>
                <a:lnTo>
                  <a:pt x="702310" y="0"/>
                </a:lnTo>
                <a:lnTo>
                  <a:pt x="644710" y="2328"/>
                </a:lnTo>
                <a:lnTo>
                  <a:pt x="588392" y="9192"/>
                </a:lnTo>
                <a:lnTo>
                  <a:pt x="533538" y="20411"/>
                </a:lnTo>
                <a:lnTo>
                  <a:pt x="480327" y="35804"/>
                </a:lnTo>
                <a:lnTo>
                  <a:pt x="428941" y="55191"/>
                </a:lnTo>
                <a:lnTo>
                  <a:pt x="379560" y="78391"/>
                </a:lnTo>
                <a:lnTo>
                  <a:pt x="332365" y="105223"/>
                </a:lnTo>
                <a:lnTo>
                  <a:pt x="287536" y="135506"/>
                </a:lnTo>
                <a:lnTo>
                  <a:pt x="245255" y="169060"/>
                </a:lnTo>
                <a:lnTo>
                  <a:pt x="205703" y="205703"/>
                </a:lnTo>
                <a:lnTo>
                  <a:pt x="169060" y="245255"/>
                </a:lnTo>
                <a:lnTo>
                  <a:pt x="135506" y="287536"/>
                </a:lnTo>
                <a:lnTo>
                  <a:pt x="105223" y="332365"/>
                </a:lnTo>
                <a:lnTo>
                  <a:pt x="78391" y="379560"/>
                </a:lnTo>
                <a:lnTo>
                  <a:pt x="55191" y="428941"/>
                </a:lnTo>
                <a:lnTo>
                  <a:pt x="35804" y="480327"/>
                </a:lnTo>
                <a:lnTo>
                  <a:pt x="20411" y="533538"/>
                </a:lnTo>
                <a:lnTo>
                  <a:pt x="9192" y="588392"/>
                </a:lnTo>
                <a:lnTo>
                  <a:pt x="2328" y="644710"/>
                </a:lnTo>
                <a:lnTo>
                  <a:pt x="0" y="702310"/>
                </a:lnTo>
                <a:lnTo>
                  <a:pt x="2328" y="759909"/>
                </a:lnTo>
                <a:lnTo>
                  <a:pt x="9192" y="816227"/>
                </a:lnTo>
                <a:lnTo>
                  <a:pt x="20411" y="871081"/>
                </a:lnTo>
                <a:lnTo>
                  <a:pt x="35804" y="924292"/>
                </a:lnTo>
                <a:lnTo>
                  <a:pt x="55191" y="975678"/>
                </a:lnTo>
                <a:lnTo>
                  <a:pt x="78391" y="1025059"/>
                </a:lnTo>
                <a:lnTo>
                  <a:pt x="105223" y="1072254"/>
                </a:lnTo>
                <a:lnTo>
                  <a:pt x="135506" y="1117083"/>
                </a:lnTo>
                <a:lnTo>
                  <a:pt x="169060" y="1159364"/>
                </a:lnTo>
                <a:lnTo>
                  <a:pt x="205703" y="1198916"/>
                </a:lnTo>
                <a:lnTo>
                  <a:pt x="245255" y="1235559"/>
                </a:lnTo>
                <a:lnTo>
                  <a:pt x="287536" y="1269113"/>
                </a:lnTo>
                <a:lnTo>
                  <a:pt x="332365" y="1299396"/>
                </a:lnTo>
                <a:lnTo>
                  <a:pt x="379560" y="1326228"/>
                </a:lnTo>
                <a:lnTo>
                  <a:pt x="428941" y="1349428"/>
                </a:lnTo>
                <a:lnTo>
                  <a:pt x="480327" y="1368815"/>
                </a:lnTo>
                <a:lnTo>
                  <a:pt x="533538" y="1384208"/>
                </a:lnTo>
                <a:lnTo>
                  <a:pt x="588392" y="1395427"/>
                </a:lnTo>
                <a:lnTo>
                  <a:pt x="644710" y="1402291"/>
                </a:lnTo>
                <a:lnTo>
                  <a:pt x="702310" y="1404620"/>
                </a:lnTo>
                <a:lnTo>
                  <a:pt x="759909" y="1402291"/>
                </a:lnTo>
                <a:lnTo>
                  <a:pt x="816227" y="1395427"/>
                </a:lnTo>
                <a:lnTo>
                  <a:pt x="871081" y="1384208"/>
                </a:lnTo>
                <a:lnTo>
                  <a:pt x="924292" y="1368815"/>
                </a:lnTo>
                <a:lnTo>
                  <a:pt x="975678" y="1349428"/>
                </a:lnTo>
                <a:lnTo>
                  <a:pt x="1025059" y="1326228"/>
                </a:lnTo>
                <a:lnTo>
                  <a:pt x="1072254" y="1299396"/>
                </a:lnTo>
                <a:lnTo>
                  <a:pt x="1117083" y="1269113"/>
                </a:lnTo>
                <a:lnTo>
                  <a:pt x="1159364" y="1235559"/>
                </a:lnTo>
                <a:lnTo>
                  <a:pt x="1198916" y="1198916"/>
                </a:lnTo>
                <a:lnTo>
                  <a:pt x="1235559" y="1159364"/>
                </a:lnTo>
                <a:lnTo>
                  <a:pt x="1269113" y="1117083"/>
                </a:lnTo>
                <a:lnTo>
                  <a:pt x="1299396" y="1072254"/>
                </a:lnTo>
                <a:lnTo>
                  <a:pt x="1326228" y="1025059"/>
                </a:lnTo>
                <a:lnTo>
                  <a:pt x="1349428" y="975678"/>
                </a:lnTo>
                <a:lnTo>
                  <a:pt x="1368815" y="924292"/>
                </a:lnTo>
                <a:lnTo>
                  <a:pt x="1384208" y="871081"/>
                </a:lnTo>
                <a:lnTo>
                  <a:pt x="1395427" y="816227"/>
                </a:lnTo>
                <a:lnTo>
                  <a:pt x="1402291" y="759909"/>
                </a:lnTo>
                <a:lnTo>
                  <a:pt x="1404620" y="702310"/>
                </a:lnTo>
                <a:close/>
              </a:path>
            </a:pathLst>
          </a:custGeom>
          <a:ln w="533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293999" y="2826042"/>
            <a:ext cx="2585960" cy="25979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554667" y="2384715"/>
            <a:ext cx="1404620" cy="1404620"/>
          </a:xfrm>
          <a:custGeom>
            <a:avLst/>
            <a:gdLst/>
            <a:ahLst/>
            <a:cxnLst/>
            <a:rect l="l" t="t" r="r" b="b"/>
            <a:pathLst>
              <a:path w="1404620" h="1404620">
                <a:moveTo>
                  <a:pt x="702310" y="0"/>
                </a:moveTo>
                <a:lnTo>
                  <a:pt x="644710" y="2328"/>
                </a:lnTo>
                <a:lnTo>
                  <a:pt x="588392" y="9192"/>
                </a:lnTo>
                <a:lnTo>
                  <a:pt x="533538" y="20411"/>
                </a:lnTo>
                <a:lnTo>
                  <a:pt x="480327" y="35804"/>
                </a:lnTo>
                <a:lnTo>
                  <a:pt x="428941" y="55191"/>
                </a:lnTo>
                <a:lnTo>
                  <a:pt x="379560" y="78391"/>
                </a:lnTo>
                <a:lnTo>
                  <a:pt x="332365" y="105223"/>
                </a:lnTo>
                <a:lnTo>
                  <a:pt x="287536" y="135506"/>
                </a:lnTo>
                <a:lnTo>
                  <a:pt x="245255" y="169060"/>
                </a:lnTo>
                <a:lnTo>
                  <a:pt x="205703" y="205703"/>
                </a:lnTo>
                <a:lnTo>
                  <a:pt x="169060" y="245255"/>
                </a:lnTo>
                <a:lnTo>
                  <a:pt x="135506" y="287536"/>
                </a:lnTo>
                <a:lnTo>
                  <a:pt x="105223" y="332365"/>
                </a:lnTo>
                <a:lnTo>
                  <a:pt x="78391" y="379560"/>
                </a:lnTo>
                <a:lnTo>
                  <a:pt x="55191" y="428941"/>
                </a:lnTo>
                <a:lnTo>
                  <a:pt x="35804" y="480327"/>
                </a:lnTo>
                <a:lnTo>
                  <a:pt x="20411" y="533538"/>
                </a:lnTo>
                <a:lnTo>
                  <a:pt x="9192" y="588392"/>
                </a:lnTo>
                <a:lnTo>
                  <a:pt x="2328" y="644710"/>
                </a:lnTo>
                <a:lnTo>
                  <a:pt x="0" y="702310"/>
                </a:lnTo>
                <a:lnTo>
                  <a:pt x="2328" y="759909"/>
                </a:lnTo>
                <a:lnTo>
                  <a:pt x="9192" y="816227"/>
                </a:lnTo>
                <a:lnTo>
                  <a:pt x="20411" y="871081"/>
                </a:lnTo>
                <a:lnTo>
                  <a:pt x="35804" y="924292"/>
                </a:lnTo>
                <a:lnTo>
                  <a:pt x="55191" y="975678"/>
                </a:lnTo>
                <a:lnTo>
                  <a:pt x="78391" y="1025059"/>
                </a:lnTo>
                <a:lnTo>
                  <a:pt x="105223" y="1072254"/>
                </a:lnTo>
                <a:lnTo>
                  <a:pt x="135506" y="1117083"/>
                </a:lnTo>
                <a:lnTo>
                  <a:pt x="169060" y="1159364"/>
                </a:lnTo>
                <a:lnTo>
                  <a:pt x="205703" y="1198916"/>
                </a:lnTo>
                <a:lnTo>
                  <a:pt x="245255" y="1235559"/>
                </a:lnTo>
                <a:lnTo>
                  <a:pt x="287536" y="1269113"/>
                </a:lnTo>
                <a:lnTo>
                  <a:pt x="332365" y="1299396"/>
                </a:lnTo>
                <a:lnTo>
                  <a:pt x="379560" y="1326228"/>
                </a:lnTo>
                <a:lnTo>
                  <a:pt x="428941" y="1349428"/>
                </a:lnTo>
                <a:lnTo>
                  <a:pt x="480327" y="1368815"/>
                </a:lnTo>
                <a:lnTo>
                  <a:pt x="533538" y="1384208"/>
                </a:lnTo>
                <a:lnTo>
                  <a:pt x="588392" y="1395427"/>
                </a:lnTo>
                <a:lnTo>
                  <a:pt x="644710" y="1402291"/>
                </a:lnTo>
                <a:lnTo>
                  <a:pt x="702310" y="1404620"/>
                </a:lnTo>
                <a:lnTo>
                  <a:pt x="759909" y="1402291"/>
                </a:lnTo>
                <a:lnTo>
                  <a:pt x="816227" y="1395427"/>
                </a:lnTo>
                <a:lnTo>
                  <a:pt x="871081" y="1384208"/>
                </a:lnTo>
                <a:lnTo>
                  <a:pt x="924292" y="1368815"/>
                </a:lnTo>
                <a:lnTo>
                  <a:pt x="975678" y="1349428"/>
                </a:lnTo>
                <a:lnTo>
                  <a:pt x="1025059" y="1326228"/>
                </a:lnTo>
                <a:lnTo>
                  <a:pt x="1072254" y="1299396"/>
                </a:lnTo>
                <a:lnTo>
                  <a:pt x="1117083" y="1269113"/>
                </a:lnTo>
                <a:lnTo>
                  <a:pt x="1159364" y="1235559"/>
                </a:lnTo>
                <a:lnTo>
                  <a:pt x="1198916" y="1198916"/>
                </a:lnTo>
                <a:lnTo>
                  <a:pt x="1235559" y="1159364"/>
                </a:lnTo>
                <a:lnTo>
                  <a:pt x="1269113" y="1117083"/>
                </a:lnTo>
                <a:lnTo>
                  <a:pt x="1299396" y="1072254"/>
                </a:lnTo>
                <a:lnTo>
                  <a:pt x="1326228" y="1025059"/>
                </a:lnTo>
                <a:lnTo>
                  <a:pt x="1349428" y="975678"/>
                </a:lnTo>
                <a:lnTo>
                  <a:pt x="1368815" y="924292"/>
                </a:lnTo>
                <a:lnTo>
                  <a:pt x="1384208" y="871081"/>
                </a:lnTo>
                <a:lnTo>
                  <a:pt x="1395427" y="816227"/>
                </a:lnTo>
                <a:lnTo>
                  <a:pt x="1402291" y="759909"/>
                </a:lnTo>
                <a:lnTo>
                  <a:pt x="1404620" y="702310"/>
                </a:lnTo>
                <a:lnTo>
                  <a:pt x="1402291" y="644710"/>
                </a:lnTo>
                <a:lnTo>
                  <a:pt x="1395427" y="588392"/>
                </a:lnTo>
                <a:lnTo>
                  <a:pt x="1384208" y="533538"/>
                </a:lnTo>
                <a:lnTo>
                  <a:pt x="1368815" y="480327"/>
                </a:lnTo>
                <a:lnTo>
                  <a:pt x="1349428" y="428941"/>
                </a:lnTo>
                <a:lnTo>
                  <a:pt x="1326228" y="379560"/>
                </a:lnTo>
                <a:lnTo>
                  <a:pt x="1299396" y="332365"/>
                </a:lnTo>
                <a:lnTo>
                  <a:pt x="1269113" y="287536"/>
                </a:lnTo>
                <a:lnTo>
                  <a:pt x="1235559" y="245255"/>
                </a:lnTo>
                <a:lnTo>
                  <a:pt x="1198916" y="205703"/>
                </a:lnTo>
                <a:lnTo>
                  <a:pt x="1159364" y="169060"/>
                </a:lnTo>
                <a:lnTo>
                  <a:pt x="1117083" y="135506"/>
                </a:lnTo>
                <a:lnTo>
                  <a:pt x="1072254" y="105223"/>
                </a:lnTo>
                <a:lnTo>
                  <a:pt x="1025059" y="78391"/>
                </a:lnTo>
                <a:lnTo>
                  <a:pt x="975678" y="55191"/>
                </a:lnTo>
                <a:lnTo>
                  <a:pt x="924292" y="35804"/>
                </a:lnTo>
                <a:lnTo>
                  <a:pt x="871081" y="20411"/>
                </a:lnTo>
                <a:lnTo>
                  <a:pt x="816227" y="9192"/>
                </a:lnTo>
                <a:lnTo>
                  <a:pt x="759909" y="2328"/>
                </a:lnTo>
                <a:lnTo>
                  <a:pt x="702310" y="0"/>
                </a:lnTo>
                <a:close/>
              </a:path>
            </a:pathLst>
          </a:custGeom>
          <a:solidFill>
            <a:srgbClr val="2D4778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554667" y="2384715"/>
            <a:ext cx="1404620" cy="1404620"/>
          </a:xfrm>
          <a:custGeom>
            <a:avLst/>
            <a:gdLst/>
            <a:ahLst/>
            <a:cxnLst/>
            <a:rect l="l" t="t" r="r" b="b"/>
            <a:pathLst>
              <a:path w="1404620" h="1404620">
                <a:moveTo>
                  <a:pt x="1404620" y="702310"/>
                </a:moveTo>
                <a:lnTo>
                  <a:pt x="1402291" y="644710"/>
                </a:lnTo>
                <a:lnTo>
                  <a:pt x="1395427" y="588392"/>
                </a:lnTo>
                <a:lnTo>
                  <a:pt x="1384208" y="533538"/>
                </a:lnTo>
                <a:lnTo>
                  <a:pt x="1368815" y="480327"/>
                </a:lnTo>
                <a:lnTo>
                  <a:pt x="1349428" y="428941"/>
                </a:lnTo>
                <a:lnTo>
                  <a:pt x="1326228" y="379560"/>
                </a:lnTo>
                <a:lnTo>
                  <a:pt x="1299396" y="332365"/>
                </a:lnTo>
                <a:lnTo>
                  <a:pt x="1269113" y="287536"/>
                </a:lnTo>
                <a:lnTo>
                  <a:pt x="1235559" y="245255"/>
                </a:lnTo>
                <a:lnTo>
                  <a:pt x="1198916" y="205703"/>
                </a:lnTo>
                <a:lnTo>
                  <a:pt x="1159364" y="169060"/>
                </a:lnTo>
                <a:lnTo>
                  <a:pt x="1117083" y="135506"/>
                </a:lnTo>
                <a:lnTo>
                  <a:pt x="1072254" y="105223"/>
                </a:lnTo>
                <a:lnTo>
                  <a:pt x="1025059" y="78391"/>
                </a:lnTo>
                <a:lnTo>
                  <a:pt x="975678" y="55191"/>
                </a:lnTo>
                <a:lnTo>
                  <a:pt x="924292" y="35804"/>
                </a:lnTo>
                <a:lnTo>
                  <a:pt x="871081" y="20411"/>
                </a:lnTo>
                <a:lnTo>
                  <a:pt x="816227" y="9192"/>
                </a:lnTo>
                <a:lnTo>
                  <a:pt x="759909" y="2328"/>
                </a:lnTo>
                <a:lnTo>
                  <a:pt x="702310" y="0"/>
                </a:lnTo>
                <a:lnTo>
                  <a:pt x="644710" y="2328"/>
                </a:lnTo>
                <a:lnTo>
                  <a:pt x="588392" y="9192"/>
                </a:lnTo>
                <a:lnTo>
                  <a:pt x="533538" y="20411"/>
                </a:lnTo>
                <a:lnTo>
                  <a:pt x="480327" y="35804"/>
                </a:lnTo>
                <a:lnTo>
                  <a:pt x="428941" y="55191"/>
                </a:lnTo>
                <a:lnTo>
                  <a:pt x="379560" y="78391"/>
                </a:lnTo>
                <a:lnTo>
                  <a:pt x="332365" y="105223"/>
                </a:lnTo>
                <a:lnTo>
                  <a:pt x="287536" y="135506"/>
                </a:lnTo>
                <a:lnTo>
                  <a:pt x="245255" y="169060"/>
                </a:lnTo>
                <a:lnTo>
                  <a:pt x="205703" y="205703"/>
                </a:lnTo>
                <a:lnTo>
                  <a:pt x="169060" y="245255"/>
                </a:lnTo>
                <a:lnTo>
                  <a:pt x="135506" y="287536"/>
                </a:lnTo>
                <a:lnTo>
                  <a:pt x="105223" y="332365"/>
                </a:lnTo>
                <a:lnTo>
                  <a:pt x="78391" y="379560"/>
                </a:lnTo>
                <a:lnTo>
                  <a:pt x="55191" y="428941"/>
                </a:lnTo>
                <a:lnTo>
                  <a:pt x="35804" y="480327"/>
                </a:lnTo>
                <a:lnTo>
                  <a:pt x="20411" y="533538"/>
                </a:lnTo>
                <a:lnTo>
                  <a:pt x="9192" y="588392"/>
                </a:lnTo>
                <a:lnTo>
                  <a:pt x="2328" y="644710"/>
                </a:lnTo>
                <a:lnTo>
                  <a:pt x="0" y="702310"/>
                </a:lnTo>
                <a:lnTo>
                  <a:pt x="2328" y="759909"/>
                </a:lnTo>
                <a:lnTo>
                  <a:pt x="9192" y="816227"/>
                </a:lnTo>
                <a:lnTo>
                  <a:pt x="20411" y="871081"/>
                </a:lnTo>
                <a:lnTo>
                  <a:pt x="35804" y="924292"/>
                </a:lnTo>
                <a:lnTo>
                  <a:pt x="55191" y="975678"/>
                </a:lnTo>
                <a:lnTo>
                  <a:pt x="78391" y="1025059"/>
                </a:lnTo>
                <a:lnTo>
                  <a:pt x="105223" y="1072254"/>
                </a:lnTo>
                <a:lnTo>
                  <a:pt x="135506" y="1117083"/>
                </a:lnTo>
                <a:lnTo>
                  <a:pt x="169060" y="1159364"/>
                </a:lnTo>
                <a:lnTo>
                  <a:pt x="205703" y="1198916"/>
                </a:lnTo>
                <a:lnTo>
                  <a:pt x="245255" y="1235559"/>
                </a:lnTo>
                <a:lnTo>
                  <a:pt x="287536" y="1269113"/>
                </a:lnTo>
                <a:lnTo>
                  <a:pt x="332365" y="1299396"/>
                </a:lnTo>
                <a:lnTo>
                  <a:pt x="379560" y="1326228"/>
                </a:lnTo>
                <a:lnTo>
                  <a:pt x="428941" y="1349428"/>
                </a:lnTo>
                <a:lnTo>
                  <a:pt x="480327" y="1368815"/>
                </a:lnTo>
                <a:lnTo>
                  <a:pt x="533538" y="1384208"/>
                </a:lnTo>
                <a:lnTo>
                  <a:pt x="588392" y="1395427"/>
                </a:lnTo>
                <a:lnTo>
                  <a:pt x="644710" y="1402291"/>
                </a:lnTo>
                <a:lnTo>
                  <a:pt x="702310" y="1404620"/>
                </a:lnTo>
                <a:lnTo>
                  <a:pt x="759909" y="1402291"/>
                </a:lnTo>
                <a:lnTo>
                  <a:pt x="816227" y="1395427"/>
                </a:lnTo>
                <a:lnTo>
                  <a:pt x="871081" y="1384208"/>
                </a:lnTo>
                <a:lnTo>
                  <a:pt x="924292" y="1368815"/>
                </a:lnTo>
                <a:lnTo>
                  <a:pt x="975678" y="1349428"/>
                </a:lnTo>
                <a:lnTo>
                  <a:pt x="1025059" y="1326228"/>
                </a:lnTo>
                <a:lnTo>
                  <a:pt x="1072254" y="1299396"/>
                </a:lnTo>
                <a:lnTo>
                  <a:pt x="1117083" y="1269113"/>
                </a:lnTo>
                <a:lnTo>
                  <a:pt x="1159364" y="1235559"/>
                </a:lnTo>
                <a:lnTo>
                  <a:pt x="1198916" y="1198916"/>
                </a:lnTo>
                <a:lnTo>
                  <a:pt x="1235559" y="1159364"/>
                </a:lnTo>
                <a:lnTo>
                  <a:pt x="1269113" y="1117083"/>
                </a:lnTo>
                <a:lnTo>
                  <a:pt x="1299396" y="1072254"/>
                </a:lnTo>
                <a:lnTo>
                  <a:pt x="1326228" y="1025059"/>
                </a:lnTo>
                <a:lnTo>
                  <a:pt x="1349428" y="975678"/>
                </a:lnTo>
                <a:lnTo>
                  <a:pt x="1368815" y="924292"/>
                </a:lnTo>
                <a:lnTo>
                  <a:pt x="1384208" y="871081"/>
                </a:lnTo>
                <a:lnTo>
                  <a:pt x="1395427" y="816227"/>
                </a:lnTo>
                <a:lnTo>
                  <a:pt x="1402291" y="759909"/>
                </a:lnTo>
                <a:lnTo>
                  <a:pt x="1404620" y="702310"/>
                </a:lnTo>
                <a:close/>
              </a:path>
            </a:pathLst>
          </a:custGeom>
          <a:ln w="5334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082826" y="4701108"/>
            <a:ext cx="310318" cy="262919"/>
          </a:xfrm>
          <a:custGeom>
            <a:avLst/>
            <a:gdLst/>
            <a:ahLst/>
            <a:cxnLst/>
            <a:rect l="l" t="t" r="r" b="b"/>
            <a:pathLst>
              <a:path w="310318" h="262919">
                <a:moveTo>
                  <a:pt x="43941" y="159588"/>
                </a:moveTo>
                <a:lnTo>
                  <a:pt x="91826" y="173591"/>
                </a:lnTo>
                <a:lnTo>
                  <a:pt x="104041" y="175497"/>
                </a:lnTo>
                <a:lnTo>
                  <a:pt x="116086" y="177677"/>
                </a:lnTo>
                <a:lnTo>
                  <a:pt x="157295" y="196744"/>
                </a:lnTo>
                <a:lnTo>
                  <a:pt x="174562" y="235834"/>
                </a:lnTo>
                <a:lnTo>
                  <a:pt x="172500" y="247649"/>
                </a:lnTo>
                <a:lnTo>
                  <a:pt x="167061" y="259913"/>
                </a:lnTo>
                <a:lnTo>
                  <a:pt x="172199" y="254508"/>
                </a:lnTo>
                <a:lnTo>
                  <a:pt x="177025" y="247384"/>
                </a:lnTo>
                <a:lnTo>
                  <a:pt x="180441" y="238913"/>
                </a:lnTo>
                <a:lnTo>
                  <a:pt x="183977" y="223893"/>
                </a:lnTo>
                <a:lnTo>
                  <a:pt x="183931" y="209948"/>
                </a:lnTo>
                <a:lnTo>
                  <a:pt x="162808" y="170825"/>
                </a:lnTo>
                <a:lnTo>
                  <a:pt x="127481" y="154936"/>
                </a:lnTo>
                <a:lnTo>
                  <a:pt x="133033" y="147169"/>
                </a:lnTo>
                <a:lnTo>
                  <a:pt x="142656" y="142810"/>
                </a:lnTo>
                <a:lnTo>
                  <a:pt x="154796" y="141794"/>
                </a:lnTo>
                <a:lnTo>
                  <a:pt x="167896" y="144058"/>
                </a:lnTo>
                <a:lnTo>
                  <a:pt x="180401" y="149538"/>
                </a:lnTo>
                <a:lnTo>
                  <a:pt x="190753" y="158171"/>
                </a:lnTo>
                <a:lnTo>
                  <a:pt x="194808" y="151118"/>
                </a:lnTo>
                <a:lnTo>
                  <a:pt x="192209" y="139581"/>
                </a:lnTo>
                <a:lnTo>
                  <a:pt x="185410" y="128263"/>
                </a:lnTo>
                <a:lnTo>
                  <a:pt x="197635" y="128717"/>
                </a:lnTo>
                <a:lnTo>
                  <a:pt x="233026" y="164035"/>
                </a:lnTo>
                <a:lnTo>
                  <a:pt x="239156" y="190001"/>
                </a:lnTo>
                <a:lnTo>
                  <a:pt x="250766" y="186816"/>
                </a:lnTo>
                <a:lnTo>
                  <a:pt x="260401" y="177553"/>
                </a:lnTo>
                <a:lnTo>
                  <a:pt x="263262" y="188127"/>
                </a:lnTo>
                <a:lnTo>
                  <a:pt x="262672" y="199649"/>
                </a:lnTo>
                <a:lnTo>
                  <a:pt x="236483" y="242709"/>
                </a:lnTo>
                <a:lnTo>
                  <a:pt x="203872" y="262919"/>
                </a:lnTo>
                <a:lnTo>
                  <a:pt x="214610" y="259237"/>
                </a:lnTo>
                <a:lnTo>
                  <a:pt x="250669" y="242888"/>
                </a:lnTo>
                <a:lnTo>
                  <a:pt x="284908" y="214007"/>
                </a:lnTo>
                <a:lnTo>
                  <a:pt x="305444" y="175090"/>
                </a:lnTo>
                <a:lnTo>
                  <a:pt x="310318" y="142409"/>
                </a:lnTo>
                <a:lnTo>
                  <a:pt x="309724" y="131280"/>
                </a:lnTo>
                <a:lnTo>
                  <a:pt x="295191" y="87721"/>
                </a:lnTo>
                <a:lnTo>
                  <a:pt x="270409" y="58311"/>
                </a:lnTo>
                <a:lnTo>
                  <a:pt x="233186" y="38272"/>
                </a:lnTo>
                <a:lnTo>
                  <a:pt x="194444" y="30071"/>
                </a:lnTo>
                <a:lnTo>
                  <a:pt x="181900" y="29432"/>
                </a:lnTo>
                <a:lnTo>
                  <a:pt x="169793" y="29648"/>
                </a:lnTo>
                <a:lnTo>
                  <a:pt x="158276" y="30604"/>
                </a:lnTo>
                <a:lnTo>
                  <a:pt x="147499" y="32185"/>
                </a:lnTo>
                <a:lnTo>
                  <a:pt x="133314" y="35061"/>
                </a:lnTo>
                <a:lnTo>
                  <a:pt x="119716" y="36846"/>
                </a:lnTo>
                <a:lnTo>
                  <a:pt x="107110" y="36837"/>
                </a:lnTo>
                <a:lnTo>
                  <a:pt x="95900" y="34331"/>
                </a:lnTo>
                <a:lnTo>
                  <a:pt x="86491" y="28625"/>
                </a:lnTo>
                <a:lnTo>
                  <a:pt x="79288" y="19016"/>
                </a:lnTo>
                <a:lnTo>
                  <a:pt x="77111" y="29357"/>
                </a:lnTo>
                <a:lnTo>
                  <a:pt x="78960" y="40570"/>
                </a:lnTo>
                <a:lnTo>
                  <a:pt x="84358" y="51531"/>
                </a:lnTo>
                <a:lnTo>
                  <a:pt x="92829" y="61115"/>
                </a:lnTo>
                <a:lnTo>
                  <a:pt x="103898" y="68198"/>
                </a:lnTo>
                <a:lnTo>
                  <a:pt x="95953" y="74957"/>
                </a:lnTo>
                <a:lnTo>
                  <a:pt x="85511" y="77934"/>
                </a:lnTo>
                <a:lnTo>
                  <a:pt x="73951" y="77084"/>
                </a:lnTo>
                <a:lnTo>
                  <a:pt x="62653" y="72359"/>
                </a:lnTo>
                <a:lnTo>
                  <a:pt x="52998" y="63712"/>
                </a:lnTo>
                <a:lnTo>
                  <a:pt x="47272" y="48713"/>
                </a:lnTo>
                <a:lnTo>
                  <a:pt x="45106" y="36220"/>
                </a:lnTo>
                <a:lnTo>
                  <a:pt x="46016" y="25666"/>
                </a:lnTo>
                <a:lnTo>
                  <a:pt x="49514" y="16488"/>
                </a:lnTo>
                <a:lnTo>
                  <a:pt x="55117" y="8121"/>
                </a:lnTo>
                <a:lnTo>
                  <a:pt x="62338" y="0"/>
                </a:lnTo>
                <a:lnTo>
                  <a:pt x="49111" y="3958"/>
                </a:lnTo>
                <a:lnTo>
                  <a:pt x="17895" y="27737"/>
                </a:lnTo>
                <a:lnTo>
                  <a:pt x="774" y="64704"/>
                </a:lnTo>
                <a:lnTo>
                  <a:pt x="0" y="80035"/>
                </a:lnTo>
                <a:lnTo>
                  <a:pt x="955" y="94395"/>
                </a:lnTo>
                <a:lnTo>
                  <a:pt x="13351" y="130963"/>
                </a:lnTo>
                <a:lnTo>
                  <a:pt x="28705" y="149231"/>
                </a:lnTo>
                <a:lnTo>
                  <a:pt x="38254" y="156327"/>
                </a:lnTo>
              </a:path>
            </a:pathLst>
          </a:custGeom>
          <a:ln w="2667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138186" y="4987026"/>
            <a:ext cx="255070" cy="84200"/>
          </a:xfrm>
          <a:custGeom>
            <a:avLst/>
            <a:gdLst/>
            <a:ahLst/>
            <a:cxnLst/>
            <a:rect l="l" t="t" r="r" b="b"/>
            <a:pathLst>
              <a:path w="255070" h="84200">
                <a:moveTo>
                  <a:pt x="255070" y="0"/>
                </a:moveTo>
                <a:lnTo>
                  <a:pt x="236317" y="48263"/>
                </a:lnTo>
                <a:lnTo>
                  <a:pt x="230071" y="74626"/>
                </a:lnTo>
                <a:lnTo>
                  <a:pt x="21797" y="84201"/>
                </a:lnTo>
                <a:lnTo>
                  <a:pt x="9709" y="33267"/>
                </a:lnTo>
                <a:lnTo>
                  <a:pt x="0" y="8290"/>
                </a:lnTo>
                <a:lnTo>
                  <a:pt x="255070" y="0"/>
                </a:lnTo>
                <a:close/>
              </a:path>
            </a:pathLst>
          </a:custGeom>
          <a:ln w="2667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183679" y="5083426"/>
            <a:ext cx="159702" cy="583323"/>
          </a:xfrm>
          <a:custGeom>
            <a:avLst/>
            <a:gdLst/>
            <a:ahLst/>
            <a:cxnLst/>
            <a:rect l="l" t="t" r="r" b="b"/>
            <a:pathLst>
              <a:path w="159702" h="583323">
                <a:moveTo>
                  <a:pt x="116801" y="583323"/>
                </a:moveTo>
                <a:lnTo>
                  <a:pt x="42875" y="583323"/>
                </a:lnTo>
                <a:lnTo>
                  <a:pt x="44040" y="541498"/>
                </a:lnTo>
                <a:lnTo>
                  <a:pt x="44472" y="500303"/>
                </a:lnTo>
                <a:lnTo>
                  <a:pt x="44232" y="459853"/>
                </a:lnTo>
                <a:lnTo>
                  <a:pt x="43388" y="420268"/>
                </a:lnTo>
                <a:lnTo>
                  <a:pt x="42001" y="381663"/>
                </a:lnTo>
                <a:lnTo>
                  <a:pt x="37861" y="307865"/>
                </a:lnTo>
                <a:lnTo>
                  <a:pt x="32328" y="239398"/>
                </a:lnTo>
                <a:lnTo>
                  <a:pt x="25916" y="177198"/>
                </a:lnTo>
                <a:lnTo>
                  <a:pt x="19141" y="122203"/>
                </a:lnTo>
                <a:lnTo>
                  <a:pt x="12517" y="75351"/>
                </a:lnTo>
                <a:lnTo>
                  <a:pt x="6560" y="37579"/>
                </a:lnTo>
                <a:lnTo>
                  <a:pt x="0" y="0"/>
                </a:lnTo>
                <a:lnTo>
                  <a:pt x="159702" y="0"/>
                </a:lnTo>
                <a:lnTo>
                  <a:pt x="153134" y="37579"/>
                </a:lnTo>
                <a:lnTo>
                  <a:pt x="147175" y="75351"/>
                </a:lnTo>
                <a:lnTo>
                  <a:pt x="140551" y="122203"/>
                </a:lnTo>
                <a:lnTo>
                  <a:pt x="133777" y="177198"/>
                </a:lnTo>
                <a:lnTo>
                  <a:pt x="127366" y="239398"/>
                </a:lnTo>
                <a:lnTo>
                  <a:pt x="121833" y="307865"/>
                </a:lnTo>
                <a:lnTo>
                  <a:pt x="117691" y="381663"/>
                </a:lnTo>
                <a:lnTo>
                  <a:pt x="116303" y="420268"/>
                </a:lnTo>
                <a:lnTo>
                  <a:pt x="115456" y="459853"/>
                </a:lnTo>
                <a:lnTo>
                  <a:pt x="115214" y="500303"/>
                </a:lnTo>
                <a:lnTo>
                  <a:pt x="115641" y="541498"/>
                </a:lnTo>
                <a:lnTo>
                  <a:pt x="116801" y="583323"/>
                </a:lnTo>
              </a:path>
            </a:pathLst>
          </a:custGeom>
          <a:ln w="2667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280858" y="4959122"/>
            <a:ext cx="19926" cy="7391"/>
          </a:xfrm>
          <a:custGeom>
            <a:avLst/>
            <a:gdLst/>
            <a:ahLst/>
            <a:cxnLst/>
            <a:rect l="l" t="t" r="r" b="b"/>
            <a:pathLst>
              <a:path w="19926" h="7391">
                <a:moveTo>
                  <a:pt x="19926" y="0"/>
                </a:moveTo>
                <a:lnTo>
                  <a:pt x="13411" y="2590"/>
                </a:lnTo>
                <a:lnTo>
                  <a:pt x="6769" y="5054"/>
                </a:lnTo>
                <a:lnTo>
                  <a:pt x="317" y="7264"/>
                </a:lnTo>
                <a:lnTo>
                  <a:pt x="101" y="7353"/>
                </a:lnTo>
                <a:lnTo>
                  <a:pt x="6540" y="5156"/>
                </a:lnTo>
                <a:lnTo>
                  <a:pt x="13309" y="2641"/>
                </a:lnTo>
                <a:lnTo>
                  <a:pt x="19926" y="0"/>
                </a:lnTo>
              </a:path>
            </a:pathLst>
          </a:custGeom>
          <a:ln w="2667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330808" y="4936770"/>
            <a:ext cx="14363" cy="8686"/>
          </a:xfrm>
          <a:custGeom>
            <a:avLst/>
            <a:gdLst/>
            <a:ahLst/>
            <a:cxnLst/>
            <a:rect l="l" t="t" r="r" b="b"/>
            <a:pathLst>
              <a:path w="14363" h="8686">
                <a:moveTo>
                  <a:pt x="14363" y="0"/>
                </a:moveTo>
                <a:lnTo>
                  <a:pt x="11036" y="2349"/>
                </a:lnTo>
                <a:lnTo>
                  <a:pt x="7543" y="4521"/>
                </a:lnTo>
                <a:lnTo>
                  <a:pt x="3949" y="6502"/>
                </a:lnTo>
                <a:lnTo>
                  <a:pt x="2692" y="7238"/>
                </a:lnTo>
                <a:lnTo>
                  <a:pt x="1371" y="7950"/>
                </a:lnTo>
                <a:lnTo>
                  <a:pt x="0" y="8686"/>
                </a:lnTo>
                <a:lnTo>
                  <a:pt x="1358" y="7962"/>
                </a:lnTo>
                <a:lnTo>
                  <a:pt x="2679" y="7251"/>
                </a:lnTo>
                <a:lnTo>
                  <a:pt x="3937" y="6527"/>
                </a:lnTo>
                <a:lnTo>
                  <a:pt x="7556" y="4533"/>
                </a:lnTo>
                <a:lnTo>
                  <a:pt x="11036" y="2349"/>
                </a:lnTo>
                <a:lnTo>
                  <a:pt x="14363" y="0"/>
                </a:lnTo>
              </a:path>
            </a:pathLst>
          </a:custGeom>
          <a:ln w="2666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193546" y="4877741"/>
            <a:ext cx="63869" cy="84823"/>
          </a:xfrm>
          <a:custGeom>
            <a:avLst/>
            <a:gdLst/>
            <a:ahLst/>
            <a:cxnLst/>
            <a:rect l="l" t="t" r="r" b="b"/>
            <a:pathLst>
              <a:path w="63869" h="84823">
                <a:moveTo>
                  <a:pt x="0" y="0"/>
                </a:moveTo>
                <a:lnTo>
                  <a:pt x="44334" y="18904"/>
                </a:lnTo>
                <a:lnTo>
                  <a:pt x="63796" y="56779"/>
                </a:lnTo>
                <a:lnTo>
                  <a:pt x="62558" y="68093"/>
                </a:lnTo>
                <a:lnTo>
                  <a:pt x="58213" y="79843"/>
                </a:lnTo>
                <a:lnTo>
                  <a:pt x="55422" y="84823"/>
                </a:lnTo>
                <a:lnTo>
                  <a:pt x="61446" y="72175"/>
                </a:lnTo>
                <a:lnTo>
                  <a:pt x="63869" y="60017"/>
                </a:lnTo>
                <a:lnTo>
                  <a:pt x="63200" y="48540"/>
                </a:lnTo>
                <a:lnTo>
                  <a:pt x="39230" y="13736"/>
                </a:lnTo>
                <a:lnTo>
                  <a:pt x="12945" y="2920"/>
                </a:lnTo>
                <a:lnTo>
                  <a:pt x="2705" y="505"/>
                </a:lnTo>
              </a:path>
            </a:pathLst>
          </a:custGeom>
          <a:ln w="2667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342729" y="4874375"/>
            <a:ext cx="4706" cy="36712"/>
          </a:xfrm>
          <a:custGeom>
            <a:avLst/>
            <a:gdLst/>
            <a:ahLst/>
            <a:cxnLst/>
            <a:rect l="l" t="t" r="r" b="b"/>
            <a:pathLst>
              <a:path w="4706" h="36712">
                <a:moveTo>
                  <a:pt x="3140" y="0"/>
                </a:moveTo>
                <a:lnTo>
                  <a:pt x="4625" y="12340"/>
                </a:lnTo>
                <a:lnTo>
                  <a:pt x="3442" y="24658"/>
                </a:lnTo>
                <a:lnTo>
                  <a:pt x="0" y="36712"/>
                </a:lnTo>
                <a:lnTo>
                  <a:pt x="3082" y="28375"/>
                </a:lnTo>
                <a:lnTo>
                  <a:pt x="4706" y="15335"/>
                </a:lnTo>
                <a:lnTo>
                  <a:pt x="3173" y="139"/>
                </a:lnTo>
              </a:path>
            </a:pathLst>
          </a:custGeom>
          <a:ln w="2667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4205639" y="4842384"/>
            <a:ext cx="31887" cy="5948"/>
          </a:xfrm>
          <a:custGeom>
            <a:avLst/>
            <a:gdLst/>
            <a:ahLst/>
            <a:cxnLst/>
            <a:rect l="l" t="t" r="r" b="b"/>
            <a:pathLst>
              <a:path w="31887" h="5948">
                <a:moveTo>
                  <a:pt x="25740" y="0"/>
                </a:moveTo>
                <a:lnTo>
                  <a:pt x="12049" y="1485"/>
                </a:lnTo>
                <a:lnTo>
                  <a:pt x="0" y="5948"/>
                </a:lnTo>
                <a:lnTo>
                  <a:pt x="7849" y="2258"/>
                </a:lnTo>
                <a:lnTo>
                  <a:pt x="24245" y="17"/>
                </a:lnTo>
                <a:lnTo>
                  <a:pt x="27823" y="0"/>
                </a:lnTo>
                <a:lnTo>
                  <a:pt x="29855" y="76"/>
                </a:lnTo>
                <a:lnTo>
                  <a:pt x="31887" y="266"/>
                </a:lnTo>
                <a:lnTo>
                  <a:pt x="29842" y="76"/>
                </a:lnTo>
                <a:lnTo>
                  <a:pt x="27785" y="0"/>
                </a:lnTo>
                <a:lnTo>
                  <a:pt x="25740" y="0"/>
                </a:lnTo>
              </a:path>
            </a:pathLst>
          </a:custGeom>
          <a:ln w="2667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264272" y="4825493"/>
            <a:ext cx="4927" cy="5067"/>
          </a:xfrm>
          <a:custGeom>
            <a:avLst/>
            <a:gdLst/>
            <a:ahLst/>
            <a:cxnLst/>
            <a:rect l="l" t="t" r="r" b="b"/>
            <a:pathLst>
              <a:path w="4927" h="5067">
                <a:moveTo>
                  <a:pt x="63" y="0"/>
                </a:moveTo>
                <a:lnTo>
                  <a:pt x="1701" y="1320"/>
                </a:lnTo>
                <a:lnTo>
                  <a:pt x="3365" y="3060"/>
                </a:lnTo>
                <a:lnTo>
                  <a:pt x="4927" y="5067"/>
                </a:lnTo>
                <a:lnTo>
                  <a:pt x="3390" y="3073"/>
                </a:lnTo>
                <a:lnTo>
                  <a:pt x="1739" y="1333"/>
                </a:lnTo>
                <a:lnTo>
                  <a:pt x="63" y="0"/>
                </a:lnTo>
              </a:path>
            </a:pathLst>
          </a:custGeom>
          <a:ln w="2667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081404" y="4725734"/>
            <a:ext cx="68954" cy="144181"/>
          </a:xfrm>
          <a:custGeom>
            <a:avLst/>
            <a:gdLst/>
            <a:ahLst/>
            <a:cxnLst/>
            <a:rect l="l" t="t" r="r" b="b"/>
            <a:pathLst>
              <a:path w="68954" h="144181">
                <a:moveTo>
                  <a:pt x="22048" y="0"/>
                </a:moveTo>
                <a:lnTo>
                  <a:pt x="3727" y="34209"/>
                </a:lnTo>
                <a:lnTo>
                  <a:pt x="539" y="60991"/>
                </a:lnTo>
                <a:lnTo>
                  <a:pt x="2062" y="74477"/>
                </a:lnTo>
                <a:lnTo>
                  <a:pt x="16844" y="110036"/>
                </a:lnTo>
                <a:lnTo>
                  <a:pt x="56914" y="140320"/>
                </a:lnTo>
                <a:lnTo>
                  <a:pt x="68954" y="144181"/>
                </a:lnTo>
                <a:lnTo>
                  <a:pt x="66993" y="144043"/>
                </a:lnTo>
                <a:lnTo>
                  <a:pt x="24341" y="119170"/>
                </a:lnTo>
                <a:lnTo>
                  <a:pt x="4418" y="86035"/>
                </a:lnTo>
                <a:lnTo>
                  <a:pt x="0" y="60509"/>
                </a:lnTo>
                <a:lnTo>
                  <a:pt x="2033" y="44926"/>
                </a:lnTo>
                <a:lnTo>
                  <a:pt x="5193" y="31474"/>
                </a:lnTo>
                <a:lnTo>
                  <a:pt x="9490" y="19823"/>
                </a:lnTo>
                <a:lnTo>
                  <a:pt x="14934" y="9644"/>
                </a:lnTo>
                <a:lnTo>
                  <a:pt x="21535" y="606"/>
                </a:lnTo>
              </a:path>
            </a:pathLst>
          </a:custGeom>
          <a:ln w="2667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4133805" y="4987026"/>
            <a:ext cx="233286" cy="84200"/>
          </a:xfrm>
          <a:custGeom>
            <a:avLst/>
            <a:gdLst/>
            <a:ahLst/>
            <a:cxnLst/>
            <a:rect l="l" t="t" r="r" b="b"/>
            <a:pathLst>
              <a:path w="233286" h="84200">
                <a:moveTo>
                  <a:pt x="50" y="0"/>
                </a:moveTo>
                <a:lnTo>
                  <a:pt x="4652" y="8883"/>
                </a:lnTo>
                <a:lnTo>
                  <a:pt x="9547" y="20588"/>
                </a:lnTo>
                <a:lnTo>
                  <a:pt x="14357" y="34065"/>
                </a:lnTo>
                <a:lnTo>
                  <a:pt x="18754" y="48263"/>
                </a:lnTo>
                <a:lnTo>
                  <a:pt x="22412" y="62134"/>
                </a:lnTo>
                <a:lnTo>
                  <a:pt x="25002" y="74626"/>
                </a:lnTo>
                <a:lnTo>
                  <a:pt x="233286" y="84201"/>
                </a:lnTo>
                <a:lnTo>
                  <a:pt x="26174" y="84175"/>
                </a:lnTo>
                <a:lnTo>
                  <a:pt x="24882" y="73954"/>
                </a:lnTo>
                <a:lnTo>
                  <a:pt x="22223" y="61353"/>
                </a:lnTo>
                <a:lnTo>
                  <a:pt x="18520" y="47427"/>
                </a:lnTo>
                <a:lnTo>
                  <a:pt x="14100" y="33231"/>
                </a:lnTo>
                <a:lnTo>
                  <a:pt x="9288" y="19822"/>
                </a:lnTo>
                <a:lnTo>
                  <a:pt x="4408" y="8252"/>
                </a:lnTo>
              </a:path>
            </a:pathLst>
          </a:custGeom>
          <a:ln w="26669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4183678" y="5083430"/>
            <a:ext cx="159702" cy="583311"/>
          </a:xfrm>
          <a:custGeom>
            <a:avLst/>
            <a:gdLst/>
            <a:ahLst/>
            <a:cxnLst/>
            <a:rect l="l" t="t" r="r" b="b"/>
            <a:pathLst>
              <a:path w="159702" h="583311">
                <a:moveTo>
                  <a:pt x="159702" y="0"/>
                </a:moveTo>
                <a:lnTo>
                  <a:pt x="0" y="0"/>
                </a:lnTo>
                <a:lnTo>
                  <a:pt x="1784" y="9828"/>
                </a:lnTo>
                <a:lnTo>
                  <a:pt x="3992" y="22395"/>
                </a:lnTo>
                <a:lnTo>
                  <a:pt x="12517" y="75358"/>
                </a:lnTo>
                <a:lnTo>
                  <a:pt x="19141" y="122211"/>
                </a:lnTo>
                <a:lnTo>
                  <a:pt x="25916" y="177206"/>
                </a:lnTo>
                <a:lnTo>
                  <a:pt x="32328" y="239405"/>
                </a:lnTo>
                <a:lnTo>
                  <a:pt x="37861" y="307871"/>
                </a:lnTo>
                <a:lnTo>
                  <a:pt x="42001" y="381665"/>
                </a:lnTo>
                <a:lnTo>
                  <a:pt x="43388" y="420267"/>
                </a:lnTo>
                <a:lnTo>
                  <a:pt x="44232" y="459850"/>
                </a:lnTo>
                <a:lnTo>
                  <a:pt x="44472" y="500297"/>
                </a:lnTo>
                <a:lnTo>
                  <a:pt x="44040" y="541489"/>
                </a:lnTo>
                <a:lnTo>
                  <a:pt x="42875" y="583311"/>
                </a:lnTo>
                <a:lnTo>
                  <a:pt x="116801" y="583311"/>
                </a:lnTo>
                <a:lnTo>
                  <a:pt x="42900" y="583311"/>
                </a:lnTo>
                <a:lnTo>
                  <a:pt x="44069" y="541487"/>
                </a:lnTo>
                <a:lnTo>
                  <a:pt x="44503" y="500294"/>
                </a:lnTo>
                <a:lnTo>
                  <a:pt x="44265" y="459846"/>
                </a:lnTo>
                <a:lnTo>
                  <a:pt x="43422" y="420263"/>
                </a:lnTo>
                <a:lnTo>
                  <a:pt x="42036" y="381660"/>
                </a:lnTo>
                <a:lnTo>
                  <a:pt x="37896" y="307867"/>
                </a:lnTo>
                <a:lnTo>
                  <a:pt x="32361" y="239403"/>
                </a:lnTo>
                <a:lnTo>
                  <a:pt x="25947" y="177208"/>
                </a:lnTo>
                <a:lnTo>
                  <a:pt x="19171" y="122218"/>
                </a:lnTo>
                <a:lnTo>
                  <a:pt x="12546" y="75372"/>
                </a:lnTo>
                <a:lnTo>
                  <a:pt x="6590" y="37607"/>
                </a:lnTo>
                <a:lnTo>
                  <a:pt x="38" y="38"/>
                </a:lnTo>
                <a:lnTo>
                  <a:pt x="159689" y="38"/>
                </a:lnTo>
              </a:path>
            </a:pathLst>
          </a:custGeom>
          <a:ln w="2667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4492218" y="2880247"/>
            <a:ext cx="217639" cy="210718"/>
          </a:xfrm>
          <a:custGeom>
            <a:avLst/>
            <a:gdLst/>
            <a:ahLst/>
            <a:cxnLst/>
            <a:rect l="l" t="t" r="r" b="b"/>
            <a:pathLst>
              <a:path w="217639" h="210718">
                <a:moveTo>
                  <a:pt x="15239" y="0"/>
                </a:moveTo>
                <a:lnTo>
                  <a:pt x="0" y="673"/>
                </a:lnTo>
                <a:lnTo>
                  <a:pt x="49212" y="210718"/>
                </a:lnTo>
                <a:lnTo>
                  <a:pt x="175374" y="210718"/>
                </a:lnTo>
                <a:lnTo>
                  <a:pt x="217639" y="0"/>
                </a:lnTo>
                <a:lnTo>
                  <a:pt x="15239" y="0"/>
                </a:lnTo>
                <a:close/>
              </a:path>
            </a:pathLst>
          </a:custGeom>
          <a:ln w="19431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4376842" y="2710795"/>
            <a:ext cx="121612" cy="121512"/>
          </a:xfrm>
          <a:custGeom>
            <a:avLst/>
            <a:gdLst/>
            <a:ahLst/>
            <a:cxnLst/>
            <a:rect l="l" t="t" r="r" b="b"/>
            <a:pathLst>
              <a:path w="121612" h="121512">
                <a:moveTo>
                  <a:pt x="121612" y="59926"/>
                </a:moveTo>
                <a:lnTo>
                  <a:pt x="107526" y="20708"/>
                </a:lnTo>
                <a:lnTo>
                  <a:pt x="72189" y="0"/>
                </a:lnTo>
                <a:lnTo>
                  <a:pt x="55019" y="1013"/>
                </a:lnTo>
                <a:lnTo>
                  <a:pt x="16505" y="18958"/>
                </a:lnTo>
                <a:lnTo>
                  <a:pt x="0" y="52993"/>
                </a:lnTo>
                <a:lnTo>
                  <a:pt x="1352" y="69130"/>
                </a:lnTo>
                <a:lnTo>
                  <a:pt x="20962" y="106215"/>
                </a:lnTo>
                <a:lnTo>
                  <a:pt x="57135" y="121512"/>
                </a:lnTo>
                <a:lnTo>
                  <a:pt x="72433" y="119928"/>
                </a:lnTo>
                <a:lnTo>
                  <a:pt x="107872" y="98647"/>
                </a:lnTo>
                <a:lnTo>
                  <a:pt x="121610" y="60381"/>
                </a:lnTo>
                <a:lnTo>
                  <a:pt x="121612" y="59926"/>
                </a:lnTo>
                <a:close/>
              </a:path>
            </a:pathLst>
          </a:custGeom>
          <a:ln w="19431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4126453" y="2801939"/>
            <a:ext cx="168962" cy="169087"/>
          </a:xfrm>
          <a:custGeom>
            <a:avLst/>
            <a:gdLst/>
            <a:ahLst/>
            <a:cxnLst/>
            <a:rect l="l" t="t" r="r" b="b"/>
            <a:pathLst>
              <a:path w="168962" h="169087">
                <a:moveTo>
                  <a:pt x="84333" y="169087"/>
                </a:moveTo>
                <a:lnTo>
                  <a:pt x="122699" y="159794"/>
                </a:lnTo>
                <a:lnTo>
                  <a:pt x="152355" y="135274"/>
                </a:lnTo>
                <a:lnTo>
                  <a:pt x="167547" y="98778"/>
                </a:lnTo>
                <a:lnTo>
                  <a:pt x="168962" y="86465"/>
                </a:lnTo>
                <a:lnTo>
                  <a:pt x="168575" y="74607"/>
                </a:lnTo>
                <a:lnTo>
                  <a:pt x="152666" y="36466"/>
                </a:lnTo>
                <a:lnTo>
                  <a:pt x="123075" y="9766"/>
                </a:lnTo>
                <a:lnTo>
                  <a:pt x="86429" y="0"/>
                </a:lnTo>
                <a:lnTo>
                  <a:pt x="72924" y="932"/>
                </a:lnTo>
                <a:lnTo>
                  <a:pt x="36941" y="16002"/>
                </a:lnTo>
                <a:lnTo>
                  <a:pt x="6311" y="53801"/>
                </a:lnTo>
                <a:lnTo>
                  <a:pt x="0" y="88529"/>
                </a:lnTo>
                <a:lnTo>
                  <a:pt x="1371" y="100472"/>
                </a:lnTo>
                <a:lnTo>
                  <a:pt x="17958" y="136581"/>
                </a:lnTo>
                <a:lnTo>
                  <a:pt x="49053" y="161304"/>
                </a:lnTo>
                <a:lnTo>
                  <a:pt x="84333" y="169087"/>
                </a:lnTo>
                <a:close/>
              </a:path>
            </a:pathLst>
          </a:custGeom>
          <a:ln w="19431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3860736" y="2852372"/>
            <a:ext cx="575335" cy="723796"/>
          </a:xfrm>
          <a:custGeom>
            <a:avLst/>
            <a:gdLst/>
            <a:ahLst/>
            <a:cxnLst/>
            <a:rect l="l" t="t" r="r" b="b"/>
            <a:pathLst>
              <a:path w="575335" h="723796">
                <a:moveTo>
                  <a:pt x="557999" y="4303"/>
                </a:moveTo>
                <a:lnTo>
                  <a:pt x="547611" y="823"/>
                </a:lnTo>
                <a:lnTo>
                  <a:pt x="535425" y="0"/>
                </a:lnTo>
                <a:lnTo>
                  <a:pt x="523977" y="4552"/>
                </a:lnTo>
                <a:lnTo>
                  <a:pt x="515270" y="13146"/>
                </a:lnTo>
                <a:lnTo>
                  <a:pt x="462343" y="122845"/>
                </a:lnTo>
                <a:lnTo>
                  <a:pt x="459574" y="129081"/>
                </a:lnTo>
                <a:lnTo>
                  <a:pt x="451256" y="135316"/>
                </a:lnTo>
                <a:lnTo>
                  <a:pt x="444322" y="135990"/>
                </a:lnTo>
                <a:lnTo>
                  <a:pt x="393039" y="144308"/>
                </a:lnTo>
                <a:lnTo>
                  <a:pt x="289750" y="151941"/>
                </a:lnTo>
                <a:lnTo>
                  <a:pt x="288366" y="151941"/>
                </a:lnTo>
                <a:lnTo>
                  <a:pt x="280733" y="152639"/>
                </a:lnTo>
                <a:lnTo>
                  <a:pt x="66560" y="322438"/>
                </a:lnTo>
                <a:lnTo>
                  <a:pt x="58229" y="333563"/>
                </a:lnTo>
                <a:lnTo>
                  <a:pt x="58928" y="339799"/>
                </a:lnTo>
                <a:lnTo>
                  <a:pt x="58928" y="346035"/>
                </a:lnTo>
                <a:lnTo>
                  <a:pt x="62395" y="352245"/>
                </a:lnTo>
                <a:lnTo>
                  <a:pt x="67932" y="355750"/>
                </a:lnTo>
                <a:lnTo>
                  <a:pt x="88734" y="370279"/>
                </a:lnTo>
                <a:lnTo>
                  <a:pt x="93599" y="373734"/>
                </a:lnTo>
                <a:lnTo>
                  <a:pt x="99822" y="375131"/>
                </a:lnTo>
                <a:lnTo>
                  <a:pt x="106070" y="375131"/>
                </a:lnTo>
                <a:lnTo>
                  <a:pt x="113677" y="375131"/>
                </a:lnTo>
                <a:lnTo>
                  <a:pt x="120611" y="373060"/>
                </a:lnTo>
                <a:lnTo>
                  <a:pt x="125463" y="368895"/>
                </a:lnTo>
                <a:lnTo>
                  <a:pt x="235686" y="278115"/>
                </a:lnTo>
                <a:lnTo>
                  <a:pt x="202412" y="411199"/>
                </a:lnTo>
                <a:lnTo>
                  <a:pt x="201726" y="411872"/>
                </a:lnTo>
                <a:lnTo>
                  <a:pt x="201726" y="413281"/>
                </a:lnTo>
                <a:lnTo>
                  <a:pt x="201028" y="413954"/>
                </a:lnTo>
                <a:lnTo>
                  <a:pt x="158750" y="520012"/>
                </a:lnTo>
                <a:lnTo>
                  <a:pt x="152095" y="530638"/>
                </a:lnTo>
                <a:lnTo>
                  <a:pt x="142116" y="539878"/>
                </a:lnTo>
                <a:lnTo>
                  <a:pt x="16649" y="589341"/>
                </a:lnTo>
                <a:lnTo>
                  <a:pt x="9017" y="592796"/>
                </a:lnTo>
                <a:lnTo>
                  <a:pt x="3467" y="598333"/>
                </a:lnTo>
                <a:lnTo>
                  <a:pt x="1396" y="605267"/>
                </a:lnTo>
                <a:lnTo>
                  <a:pt x="0" y="612900"/>
                </a:lnTo>
                <a:lnTo>
                  <a:pt x="2095" y="620520"/>
                </a:lnTo>
                <a:lnTo>
                  <a:pt x="7632" y="626756"/>
                </a:lnTo>
                <a:lnTo>
                  <a:pt x="18034" y="638554"/>
                </a:lnTo>
                <a:lnTo>
                  <a:pt x="28150" y="646375"/>
                </a:lnTo>
                <a:lnTo>
                  <a:pt x="40461" y="650837"/>
                </a:lnTo>
                <a:lnTo>
                  <a:pt x="54076" y="651724"/>
                </a:lnTo>
                <a:lnTo>
                  <a:pt x="58229" y="651025"/>
                </a:lnTo>
                <a:lnTo>
                  <a:pt x="61696" y="649616"/>
                </a:lnTo>
                <a:lnTo>
                  <a:pt x="187159" y="604569"/>
                </a:lnTo>
                <a:lnTo>
                  <a:pt x="198574" y="598736"/>
                </a:lnTo>
                <a:lnTo>
                  <a:pt x="209084" y="590102"/>
                </a:lnTo>
                <a:lnTo>
                  <a:pt x="217472" y="579965"/>
                </a:lnTo>
                <a:lnTo>
                  <a:pt x="264109" y="474254"/>
                </a:lnTo>
                <a:lnTo>
                  <a:pt x="287680" y="471485"/>
                </a:lnTo>
                <a:lnTo>
                  <a:pt x="293916" y="519314"/>
                </a:lnTo>
                <a:lnTo>
                  <a:pt x="293997" y="531454"/>
                </a:lnTo>
                <a:lnTo>
                  <a:pt x="291887" y="544828"/>
                </a:lnTo>
                <a:lnTo>
                  <a:pt x="226682" y="688440"/>
                </a:lnTo>
                <a:lnTo>
                  <a:pt x="223215" y="696072"/>
                </a:lnTo>
                <a:lnTo>
                  <a:pt x="223215" y="704391"/>
                </a:lnTo>
                <a:lnTo>
                  <a:pt x="227368" y="710626"/>
                </a:lnTo>
                <a:lnTo>
                  <a:pt x="230822" y="717561"/>
                </a:lnTo>
                <a:lnTo>
                  <a:pt x="237756" y="721726"/>
                </a:lnTo>
                <a:lnTo>
                  <a:pt x="246075" y="722425"/>
                </a:lnTo>
                <a:lnTo>
                  <a:pt x="262026" y="723796"/>
                </a:lnTo>
                <a:lnTo>
                  <a:pt x="265480" y="723796"/>
                </a:lnTo>
                <a:lnTo>
                  <a:pt x="299584" y="705668"/>
                </a:lnTo>
                <a:lnTo>
                  <a:pt x="361835" y="582369"/>
                </a:lnTo>
                <a:lnTo>
                  <a:pt x="371867" y="544920"/>
                </a:lnTo>
                <a:lnTo>
                  <a:pt x="373621" y="438224"/>
                </a:lnTo>
                <a:lnTo>
                  <a:pt x="419366" y="201852"/>
                </a:lnTo>
                <a:lnTo>
                  <a:pt x="488696" y="192136"/>
                </a:lnTo>
                <a:lnTo>
                  <a:pt x="500731" y="187560"/>
                </a:lnTo>
                <a:lnTo>
                  <a:pt x="511242" y="179104"/>
                </a:lnTo>
                <a:lnTo>
                  <a:pt x="572566" y="36193"/>
                </a:lnTo>
                <a:lnTo>
                  <a:pt x="575335" y="29957"/>
                </a:lnTo>
                <a:lnTo>
                  <a:pt x="575335" y="23010"/>
                </a:lnTo>
                <a:lnTo>
                  <a:pt x="572566" y="17486"/>
                </a:lnTo>
                <a:lnTo>
                  <a:pt x="569785" y="11212"/>
                </a:lnTo>
                <a:lnTo>
                  <a:pt x="564934" y="6386"/>
                </a:lnTo>
                <a:lnTo>
                  <a:pt x="557999" y="4303"/>
                </a:lnTo>
                <a:close/>
              </a:path>
            </a:pathLst>
          </a:custGeom>
          <a:ln w="19431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4586478" y="2896198"/>
            <a:ext cx="32588" cy="63055"/>
          </a:xfrm>
          <a:custGeom>
            <a:avLst/>
            <a:gdLst/>
            <a:ahLst/>
            <a:cxnLst/>
            <a:rect l="l" t="t" r="r" b="b"/>
            <a:pathLst>
              <a:path w="32588" h="63055">
                <a:moveTo>
                  <a:pt x="32588" y="31877"/>
                </a:moveTo>
                <a:lnTo>
                  <a:pt x="15963" y="0"/>
                </a:lnTo>
                <a:lnTo>
                  <a:pt x="0" y="31877"/>
                </a:lnTo>
                <a:lnTo>
                  <a:pt x="15963" y="63055"/>
                </a:lnTo>
                <a:lnTo>
                  <a:pt x="32588" y="31877"/>
                </a:lnTo>
                <a:close/>
              </a:path>
            </a:pathLst>
          </a:custGeom>
          <a:ln w="19431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4542116" y="2896198"/>
            <a:ext cx="31889" cy="63055"/>
          </a:xfrm>
          <a:custGeom>
            <a:avLst/>
            <a:gdLst/>
            <a:ahLst/>
            <a:cxnLst/>
            <a:rect l="l" t="t" r="r" b="b"/>
            <a:pathLst>
              <a:path w="31889" h="63055">
                <a:moveTo>
                  <a:pt x="31889" y="31877"/>
                </a:moveTo>
                <a:lnTo>
                  <a:pt x="15938" y="0"/>
                </a:lnTo>
                <a:lnTo>
                  <a:pt x="0" y="31877"/>
                </a:lnTo>
                <a:lnTo>
                  <a:pt x="15938" y="63055"/>
                </a:lnTo>
                <a:lnTo>
                  <a:pt x="31889" y="31877"/>
                </a:lnTo>
                <a:close/>
              </a:path>
            </a:pathLst>
          </a:custGeom>
          <a:ln w="19431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4631537" y="2896198"/>
            <a:ext cx="31876" cy="63055"/>
          </a:xfrm>
          <a:custGeom>
            <a:avLst/>
            <a:gdLst/>
            <a:ahLst/>
            <a:cxnLst/>
            <a:rect l="l" t="t" r="r" b="b"/>
            <a:pathLst>
              <a:path w="31876" h="63055">
                <a:moveTo>
                  <a:pt x="31877" y="31877"/>
                </a:moveTo>
                <a:lnTo>
                  <a:pt x="15938" y="0"/>
                </a:lnTo>
                <a:lnTo>
                  <a:pt x="0" y="31877"/>
                </a:lnTo>
                <a:lnTo>
                  <a:pt x="15938" y="63055"/>
                </a:lnTo>
                <a:lnTo>
                  <a:pt x="31877" y="31877"/>
                </a:lnTo>
                <a:close/>
              </a:path>
            </a:pathLst>
          </a:custGeom>
          <a:ln w="19431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4631537" y="2983523"/>
            <a:ext cx="31876" cy="62369"/>
          </a:xfrm>
          <a:custGeom>
            <a:avLst/>
            <a:gdLst/>
            <a:ahLst/>
            <a:cxnLst/>
            <a:rect l="l" t="t" r="r" b="b"/>
            <a:pathLst>
              <a:path w="31876" h="62369">
                <a:moveTo>
                  <a:pt x="15938" y="0"/>
                </a:moveTo>
                <a:lnTo>
                  <a:pt x="0" y="31178"/>
                </a:lnTo>
                <a:lnTo>
                  <a:pt x="15938" y="62369"/>
                </a:lnTo>
                <a:lnTo>
                  <a:pt x="31877" y="31178"/>
                </a:lnTo>
                <a:lnTo>
                  <a:pt x="15938" y="0"/>
                </a:lnTo>
                <a:close/>
              </a:path>
            </a:pathLst>
          </a:custGeom>
          <a:ln w="19431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4608664" y="2939848"/>
            <a:ext cx="32588" cy="63093"/>
          </a:xfrm>
          <a:custGeom>
            <a:avLst/>
            <a:gdLst/>
            <a:ahLst/>
            <a:cxnLst/>
            <a:rect l="l" t="t" r="r" b="b"/>
            <a:pathLst>
              <a:path w="32588" h="63093">
                <a:moveTo>
                  <a:pt x="16637" y="0"/>
                </a:moveTo>
                <a:lnTo>
                  <a:pt x="0" y="31178"/>
                </a:lnTo>
                <a:lnTo>
                  <a:pt x="16637" y="63093"/>
                </a:lnTo>
                <a:lnTo>
                  <a:pt x="32588" y="31178"/>
                </a:lnTo>
                <a:lnTo>
                  <a:pt x="16637" y="0"/>
                </a:lnTo>
                <a:close/>
              </a:path>
            </a:pathLst>
          </a:custGeom>
          <a:ln w="1943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4586478" y="2983523"/>
            <a:ext cx="32588" cy="62369"/>
          </a:xfrm>
          <a:custGeom>
            <a:avLst/>
            <a:gdLst/>
            <a:ahLst/>
            <a:cxnLst/>
            <a:rect l="l" t="t" r="r" b="b"/>
            <a:pathLst>
              <a:path w="32588" h="62369">
                <a:moveTo>
                  <a:pt x="0" y="31178"/>
                </a:moveTo>
                <a:lnTo>
                  <a:pt x="15963" y="62369"/>
                </a:lnTo>
                <a:lnTo>
                  <a:pt x="32588" y="31178"/>
                </a:lnTo>
                <a:lnTo>
                  <a:pt x="15963" y="0"/>
                </a:lnTo>
                <a:lnTo>
                  <a:pt x="0" y="31178"/>
                </a:lnTo>
                <a:close/>
              </a:path>
            </a:pathLst>
          </a:custGeom>
          <a:ln w="19431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4542116" y="2983523"/>
            <a:ext cx="31889" cy="62369"/>
          </a:xfrm>
          <a:custGeom>
            <a:avLst/>
            <a:gdLst/>
            <a:ahLst/>
            <a:cxnLst/>
            <a:rect l="l" t="t" r="r" b="b"/>
            <a:pathLst>
              <a:path w="31889" h="62369">
                <a:moveTo>
                  <a:pt x="0" y="31178"/>
                </a:moveTo>
                <a:lnTo>
                  <a:pt x="15938" y="62369"/>
                </a:lnTo>
                <a:lnTo>
                  <a:pt x="31889" y="31178"/>
                </a:lnTo>
                <a:lnTo>
                  <a:pt x="15938" y="0"/>
                </a:lnTo>
                <a:lnTo>
                  <a:pt x="0" y="31178"/>
                </a:lnTo>
                <a:close/>
              </a:path>
            </a:pathLst>
          </a:custGeom>
          <a:ln w="19431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4564303" y="2939848"/>
            <a:ext cx="31889" cy="63093"/>
          </a:xfrm>
          <a:custGeom>
            <a:avLst/>
            <a:gdLst/>
            <a:ahLst/>
            <a:cxnLst/>
            <a:rect l="l" t="t" r="r" b="b"/>
            <a:pathLst>
              <a:path w="31889" h="63093">
                <a:moveTo>
                  <a:pt x="15938" y="0"/>
                </a:moveTo>
                <a:lnTo>
                  <a:pt x="0" y="31178"/>
                </a:lnTo>
                <a:lnTo>
                  <a:pt x="15938" y="63093"/>
                </a:lnTo>
                <a:lnTo>
                  <a:pt x="31889" y="31178"/>
                </a:lnTo>
                <a:lnTo>
                  <a:pt x="15938" y="0"/>
                </a:lnTo>
                <a:close/>
              </a:path>
            </a:pathLst>
          </a:custGeom>
          <a:ln w="19431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4510938" y="2892019"/>
            <a:ext cx="183680" cy="187858"/>
          </a:xfrm>
          <a:custGeom>
            <a:avLst/>
            <a:gdLst/>
            <a:ahLst/>
            <a:cxnLst/>
            <a:rect l="l" t="t" r="r" b="b"/>
            <a:pathLst>
              <a:path w="183680" h="187858">
                <a:moveTo>
                  <a:pt x="140703" y="187172"/>
                </a:moveTo>
                <a:lnTo>
                  <a:pt x="136537" y="178841"/>
                </a:lnTo>
                <a:lnTo>
                  <a:pt x="131699" y="187172"/>
                </a:lnTo>
                <a:lnTo>
                  <a:pt x="119227" y="187172"/>
                </a:lnTo>
                <a:lnTo>
                  <a:pt x="130314" y="166369"/>
                </a:lnTo>
                <a:lnTo>
                  <a:pt x="114363" y="135178"/>
                </a:lnTo>
                <a:lnTo>
                  <a:pt x="97726" y="166369"/>
                </a:lnTo>
                <a:lnTo>
                  <a:pt x="108813" y="187172"/>
                </a:lnTo>
                <a:lnTo>
                  <a:pt x="96342" y="187172"/>
                </a:lnTo>
                <a:lnTo>
                  <a:pt x="91503" y="178841"/>
                </a:lnTo>
                <a:lnTo>
                  <a:pt x="87325" y="187172"/>
                </a:lnTo>
                <a:lnTo>
                  <a:pt x="74841" y="187172"/>
                </a:lnTo>
                <a:lnTo>
                  <a:pt x="85255" y="166369"/>
                </a:lnTo>
                <a:lnTo>
                  <a:pt x="69303" y="135178"/>
                </a:lnTo>
                <a:lnTo>
                  <a:pt x="53365" y="166369"/>
                </a:lnTo>
                <a:lnTo>
                  <a:pt x="64465" y="187858"/>
                </a:lnTo>
                <a:lnTo>
                  <a:pt x="51295" y="187858"/>
                </a:lnTo>
                <a:lnTo>
                  <a:pt x="47116" y="178841"/>
                </a:lnTo>
                <a:lnTo>
                  <a:pt x="42278" y="187858"/>
                </a:lnTo>
                <a:lnTo>
                  <a:pt x="40195" y="187858"/>
                </a:lnTo>
                <a:lnTo>
                  <a:pt x="36728" y="173977"/>
                </a:lnTo>
                <a:lnTo>
                  <a:pt x="40893" y="166369"/>
                </a:lnTo>
                <a:lnTo>
                  <a:pt x="29806" y="145554"/>
                </a:lnTo>
                <a:lnTo>
                  <a:pt x="19392" y="100495"/>
                </a:lnTo>
                <a:lnTo>
                  <a:pt x="24955" y="110921"/>
                </a:lnTo>
                <a:lnTo>
                  <a:pt x="40893" y="79006"/>
                </a:lnTo>
                <a:lnTo>
                  <a:pt x="24955" y="47828"/>
                </a:lnTo>
                <a:lnTo>
                  <a:pt x="12471" y="71399"/>
                </a:lnTo>
                <a:lnTo>
                  <a:pt x="8305" y="54775"/>
                </a:lnTo>
                <a:lnTo>
                  <a:pt x="18021" y="36055"/>
                </a:lnTo>
                <a:lnTo>
                  <a:pt x="0" y="0"/>
                </a:lnTo>
                <a:lnTo>
                  <a:pt x="12471" y="0"/>
                </a:lnTo>
                <a:lnTo>
                  <a:pt x="24955" y="23558"/>
                </a:lnTo>
                <a:lnTo>
                  <a:pt x="36728" y="0"/>
                </a:lnTo>
                <a:lnTo>
                  <a:pt x="57530" y="0"/>
                </a:lnTo>
                <a:lnTo>
                  <a:pt x="69303" y="23558"/>
                </a:lnTo>
                <a:lnTo>
                  <a:pt x="81089" y="0"/>
                </a:lnTo>
                <a:lnTo>
                  <a:pt x="101879" y="0"/>
                </a:lnTo>
                <a:lnTo>
                  <a:pt x="114363" y="23558"/>
                </a:lnTo>
                <a:lnTo>
                  <a:pt x="126149" y="0"/>
                </a:lnTo>
                <a:lnTo>
                  <a:pt x="146951" y="0"/>
                </a:lnTo>
                <a:lnTo>
                  <a:pt x="158737" y="23558"/>
                </a:lnTo>
                <a:lnTo>
                  <a:pt x="171208" y="0"/>
                </a:lnTo>
                <a:lnTo>
                  <a:pt x="183680" y="0"/>
                </a:lnTo>
                <a:lnTo>
                  <a:pt x="164960" y="36055"/>
                </a:lnTo>
                <a:lnTo>
                  <a:pt x="173977" y="53365"/>
                </a:lnTo>
                <a:lnTo>
                  <a:pt x="170510" y="70700"/>
                </a:lnTo>
                <a:lnTo>
                  <a:pt x="158737" y="47828"/>
                </a:lnTo>
                <a:lnTo>
                  <a:pt x="142786" y="79006"/>
                </a:lnTo>
                <a:lnTo>
                  <a:pt x="158737" y="110921"/>
                </a:lnTo>
                <a:lnTo>
                  <a:pt x="164960" y="98424"/>
                </a:lnTo>
                <a:lnTo>
                  <a:pt x="156654" y="138645"/>
                </a:lnTo>
                <a:lnTo>
                  <a:pt x="142786" y="166369"/>
                </a:lnTo>
                <a:lnTo>
                  <a:pt x="149021" y="178130"/>
                </a:lnTo>
                <a:lnTo>
                  <a:pt x="146951" y="187172"/>
                </a:lnTo>
                <a:lnTo>
                  <a:pt x="140703" y="187172"/>
                </a:lnTo>
                <a:close/>
              </a:path>
            </a:pathLst>
          </a:custGeom>
          <a:ln w="19431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5634596" y="3336505"/>
            <a:ext cx="4601997" cy="3709499"/>
          </a:xfrm>
          <a:custGeom>
            <a:avLst/>
            <a:gdLst/>
            <a:ahLst/>
            <a:cxnLst/>
            <a:rect l="l" t="t" r="r" b="b"/>
            <a:pathLst>
              <a:path w="4601997" h="2777998">
                <a:moveTo>
                  <a:pt x="0" y="2777998"/>
                </a:moveTo>
                <a:lnTo>
                  <a:pt x="4601997" y="2777998"/>
                </a:lnTo>
                <a:lnTo>
                  <a:pt x="4601997" y="0"/>
                </a:lnTo>
                <a:lnTo>
                  <a:pt x="0" y="0"/>
                </a:lnTo>
                <a:lnTo>
                  <a:pt x="0" y="2777998"/>
                </a:lnTo>
                <a:close/>
              </a:path>
            </a:pathLst>
          </a:custGeom>
          <a:solidFill>
            <a:srgbClr val="2D4778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1219367" y="960358"/>
            <a:ext cx="3987050" cy="1181023"/>
          </a:xfrm>
          <a:custGeom>
            <a:avLst/>
            <a:gdLst/>
            <a:ahLst/>
            <a:cxnLst/>
            <a:rect l="l" t="t" r="r" b="b"/>
            <a:pathLst>
              <a:path w="3987050" h="1181023">
                <a:moveTo>
                  <a:pt x="0" y="0"/>
                </a:moveTo>
                <a:lnTo>
                  <a:pt x="3987050" y="1181023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5202433" y="2069611"/>
            <a:ext cx="201373" cy="202193"/>
          </a:xfrm>
          <a:custGeom>
            <a:avLst/>
            <a:gdLst/>
            <a:ahLst/>
            <a:cxnLst/>
            <a:rect l="l" t="t" r="r" b="b"/>
            <a:pathLst>
              <a:path w="201373" h="202193">
                <a:moveTo>
                  <a:pt x="72555" y="198041"/>
                </a:moveTo>
                <a:lnTo>
                  <a:pt x="85289" y="200949"/>
                </a:lnTo>
                <a:lnTo>
                  <a:pt x="97999" y="202193"/>
                </a:lnTo>
                <a:lnTo>
                  <a:pt x="110556" y="201840"/>
                </a:lnTo>
                <a:lnTo>
                  <a:pt x="156731" y="185847"/>
                </a:lnTo>
                <a:lnTo>
                  <a:pt x="190325" y="149825"/>
                </a:lnTo>
                <a:lnTo>
                  <a:pt x="201068" y="110710"/>
                </a:lnTo>
                <a:lnTo>
                  <a:pt x="201373" y="97479"/>
                </a:lnTo>
                <a:lnTo>
                  <a:pt x="200215" y="84707"/>
                </a:lnTo>
                <a:lnTo>
                  <a:pt x="182290" y="39949"/>
                </a:lnTo>
                <a:lnTo>
                  <a:pt x="146272" y="9461"/>
                </a:lnTo>
                <a:lnTo>
                  <a:pt x="108362" y="0"/>
                </a:lnTo>
                <a:lnTo>
                  <a:pt x="95436" y="11"/>
                </a:lnTo>
                <a:lnTo>
                  <a:pt x="48573" y="14280"/>
                </a:lnTo>
                <a:lnTo>
                  <a:pt x="14449" y="48076"/>
                </a:lnTo>
                <a:lnTo>
                  <a:pt x="0" y="96598"/>
                </a:lnTo>
                <a:lnTo>
                  <a:pt x="294" y="109222"/>
                </a:lnTo>
                <a:lnTo>
                  <a:pt x="15986" y="155515"/>
                </a:lnTo>
                <a:lnTo>
                  <a:pt x="51612" y="189205"/>
                </a:lnTo>
                <a:lnTo>
                  <a:pt x="72555" y="198041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316298" y="245897"/>
            <a:ext cx="1120140" cy="1109090"/>
          </a:xfrm>
          <a:custGeom>
            <a:avLst/>
            <a:gdLst/>
            <a:ahLst/>
            <a:cxnLst/>
            <a:rect l="l" t="t" r="r" b="b"/>
            <a:pathLst>
              <a:path w="1120140" h="1109090">
                <a:moveTo>
                  <a:pt x="560070" y="0"/>
                </a:moveTo>
                <a:lnTo>
                  <a:pt x="514135" y="1838"/>
                </a:lnTo>
                <a:lnTo>
                  <a:pt x="469222" y="7258"/>
                </a:lnTo>
                <a:lnTo>
                  <a:pt x="425477" y="16116"/>
                </a:lnTo>
                <a:lnTo>
                  <a:pt x="383043" y="28271"/>
                </a:lnTo>
                <a:lnTo>
                  <a:pt x="342064" y="43579"/>
                </a:lnTo>
                <a:lnTo>
                  <a:pt x="302684" y="61898"/>
                </a:lnTo>
                <a:lnTo>
                  <a:pt x="265047" y="83085"/>
                </a:lnTo>
                <a:lnTo>
                  <a:pt x="229298" y="106996"/>
                </a:lnTo>
                <a:lnTo>
                  <a:pt x="195581" y="133491"/>
                </a:lnTo>
                <a:lnTo>
                  <a:pt x="164039" y="162425"/>
                </a:lnTo>
                <a:lnTo>
                  <a:pt x="134817" y="193655"/>
                </a:lnTo>
                <a:lnTo>
                  <a:pt x="108060" y="227040"/>
                </a:lnTo>
                <a:lnTo>
                  <a:pt x="83910" y="262437"/>
                </a:lnTo>
                <a:lnTo>
                  <a:pt x="62513" y="299702"/>
                </a:lnTo>
                <a:lnTo>
                  <a:pt x="44012" y="338694"/>
                </a:lnTo>
                <a:lnTo>
                  <a:pt x="28552" y="379268"/>
                </a:lnTo>
                <a:lnTo>
                  <a:pt x="16276" y="421283"/>
                </a:lnTo>
                <a:lnTo>
                  <a:pt x="7330" y="464596"/>
                </a:lnTo>
                <a:lnTo>
                  <a:pt x="1856" y="509065"/>
                </a:lnTo>
                <a:lnTo>
                  <a:pt x="0" y="554545"/>
                </a:lnTo>
                <a:lnTo>
                  <a:pt x="1856" y="600027"/>
                </a:lnTo>
                <a:lnTo>
                  <a:pt x="7330" y="644497"/>
                </a:lnTo>
                <a:lnTo>
                  <a:pt x="16276" y="687811"/>
                </a:lnTo>
                <a:lnTo>
                  <a:pt x="28552" y="729827"/>
                </a:lnTo>
                <a:lnTo>
                  <a:pt x="44012" y="770402"/>
                </a:lnTo>
                <a:lnTo>
                  <a:pt x="62513" y="809393"/>
                </a:lnTo>
                <a:lnTo>
                  <a:pt x="83910" y="846659"/>
                </a:lnTo>
                <a:lnTo>
                  <a:pt x="108060" y="882055"/>
                </a:lnTo>
                <a:lnTo>
                  <a:pt x="134817" y="915440"/>
                </a:lnTo>
                <a:lnTo>
                  <a:pt x="164039" y="946670"/>
                </a:lnTo>
                <a:lnTo>
                  <a:pt x="195581" y="975604"/>
                </a:lnTo>
                <a:lnTo>
                  <a:pt x="229298" y="1002097"/>
                </a:lnTo>
                <a:lnTo>
                  <a:pt x="265047" y="1026008"/>
                </a:lnTo>
                <a:lnTo>
                  <a:pt x="302684" y="1047194"/>
                </a:lnTo>
                <a:lnTo>
                  <a:pt x="342064" y="1065512"/>
                </a:lnTo>
                <a:lnTo>
                  <a:pt x="383043" y="1080820"/>
                </a:lnTo>
                <a:lnTo>
                  <a:pt x="425477" y="1092974"/>
                </a:lnTo>
                <a:lnTo>
                  <a:pt x="469222" y="1101833"/>
                </a:lnTo>
                <a:lnTo>
                  <a:pt x="514135" y="1107252"/>
                </a:lnTo>
                <a:lnTo>
                  <a:pt x="560070" y="1109090"/>
                </a:lnTo>
                <a:lnTo>
                  <a:pt x="606004" y="1107252"/>
                </a:lnTo>
                <a:lnTo>
                  <a:pt x="650917" y="1101833"/>
                </a:lnTo>
                <a:lnTo>
                  <a:pt x="694662" y="1092974"/>
                </a:lnTo>
                <a:lnTo>
                  <a:pt x="737096" y="1080820"/>
                </a:lnTo>
                <a:lnTo>
                  <a:pt x="778075" y="1065512"/>
                </a:lnTo>
                <a:lnTo>
                  <a:pt x="817455" y="1047194"/>
                </a:lnTo>
                <a:lnTo>
                  <a:pt x="855092" y="1026008"/>
                </a:lnTo>
                <a:lnTo>
                  <a:pt x="890841" y="1002097"/>
                </a:lnTo>
                <a:lnTo>
                  <a:pt x="924558" y="975604"/>
                </a:lnTo>
                <a:lnTo>
                  <a:pt x="956100" y="946670"/>
                </a:lnTo>
                <a:lnTo>
                  <a:pt x="985322" y="915440"/>
                </a:lnTo>
                <a:lnTo>
                  <a:pt x="1012079" y="882055"/>
                </a:lnTo>
                <a:lnTo>
                  <a:pt x="1036229" y="846659"/>
                </a:lnTo>
                <a:lnTo>
                  <a:pt x="1057626" y="809393"/>
                </a:lnTo>
                <a:lnTo>
                  <a:pt x="1076127" y="770402"/>
                </a:lnTo>
                <a:lnTo>
                  <a:pt x="1091587" y="729827"/>
                </a:lnTo>
                <a:lnTo>
                  <a:pt x="1103863" y="687811"/>
                </a:lnTo>
                <a:lnTo>
                  <a:pt x="1112809" y="644497"/>
                </a:lnTo>
                <a:lnTo>
                  <a:pt x="1118283" y="600027"/>
                </a:lnTo>
                <a:lnTo>
                  <a:pt x="1120140" y="554545"/>
                </a:lnTo>
                <a:lnTo>
                  <a:pt x="1118283" y="509065"/>
                </a:lnTo>
                <a:lnTo>
                  <a:pt x="1112809" y="464596"/>
                </a:lnTo>
                <a:lnTo>
                  <a:pt x="1103863" y="421283"/>
                </a:lnTo>
                <a:lnTo>
                  <a:pt x="1091587" y="379268"/>
                </a:lnTo>
                <a:lnTo>
                  <a:pt x="1076127" y="338694"/>
                </a:lnTo>
                <a:lnTo>
                  <a:pt x="1057626" y="299702"/>
                </a:lnTo>
                <a:lnTo>
                  <a:pt x="1036229" y="262437"/>
                </a:lnTo>
                <a:lnTo>
                  <a:pt x="1012079" y="227040"/>
                </a:lnTo>
                <a:lnTo>
                  <a:pt x="985322" y="193655"/>
                </a:lnTo>
                <a:lnTo>
                  <a:pt x="956100" y="162425"/>
                </a:lnTo>
                <a:lnTo>
                  <a:pt x="924558" y="133491"/>
                </a:lnTo>
                <a:lnTo>
                  <a:pt x="890841" y="106996"/>
                </a:lnTo>
                <a:lnTo>
                  <a:pt x="855092" y="83085"/>
                </a:lnTo>
                <a:lnTo>
                  <a:pt x="817455" y="61898"/>
                </a:lnTo>
                <a:lnTo>
                  <a:pt x="778075" y="43579"/>
                </a:lnTo>
                <a:lnTo>
                  <a:pt x="737096" y="28271"/>
                </a:lnTo>
                <a:lnTo>
                  <a:pt x="694662" y="16116"/>
                </a:lnTo>
                <a:lnTo>
                  <a:pt x="650917" y="7258"/>
                </a:lnTo>
                <a:lnTo>
                  <a:pt x="606004" y="1838"/>
                </a:lnTo>
                <a:lnTo>
                  <a:pt x="5600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378866" y="299389"/>
            <a:ext cx="1007109" cy="10555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316298" y="245897"/>
            <a:ext cx="1120140" cy="1109090"/>
          </a:xfrm>
          <a:custGeom>
            <a:avLst/>
            <a:gdLst/>
            <a:ahLst/>
            <a:cxnLst/>
            <a:rect l="l" t="t" r="r" b="b"/>
            <a:pathLst>
              <a:path w="1120140" h="1109090">
                <a:moveTo>
                  <a:pt x="560070" y="1109090"/>
                </a:moveTo>
                <a:lnTo>
                  <a:pt x="606004" y="1107252"/>
                </a:lnTo>
                <a:lnTo>
                  <a:pt x="650917" y="1101833"/>
                </a:lnTo>
                <a:lnTo>
                  <a:pt x="694662" y="1092974"/>
                </a:lnTo>
                <a:lnTo>
                  <a:pt x="737096" y="1080820"/>
                </a:lnTo>
                <a:lnTo>
                  <a:pt x="778075" y="1065512"/>
                </a:lnTo>
                <a:lnTo>
                  <a:pt x="817455" y="1047194"/>
                </a:lnTo>
                <a:lnTo>
                  <a:pt x="855092" y="1026008"/>
                </a:lnTo>
                <a:lnTo>
                  <a:pt x="890841" y="1002097"/>
                </a:lnTo>
                <a:lnTo>
                  <a:pt x="924558" y="975604"/>
                </a:lnTo>
                <a:lnTo>
                  <a:pt x="956100" y="946670"/>
                </a:lnTo>
                <a:lnTo>
                  <a:pt x="985322" y="915440"/>
                </a:lnTo>
                <a:lnTo>
                  <a:pt x="1012079" y="882055"/>
                </a:lnTo>
                <a:lnTo>
                  <a:pt x="1036229" y="846659"/>
                </a:lnTo>
                <a:lnTo>
                  <a:pt x="1057626" y="809393"/>
                </a:lnTo>
                <a:lnTo>
                  <a:pt x="1076127" y="770402"/>
                </a:lnTo>
                <a:lnTo>
                  <a:pt x="1091587" y="729827"/>
                </a:lnTo>
                <a:lnTo>
                  <a:pt x="1103863" y="687811"/>
                </a:lnTo>
                <a:lnTo>
                  <a:pt x="1112809" y="644497"/>
                </a:lnTo>
                <a:lnTo>
                  <a:pt x="1118283" y="600027"/>
                </a:lnTo>
                <a:lnTo>
                  <a:pt x="1120140" y="554545"/>
                </a:lnTo>
                <a:lnTo>
                  <a:pt x="1118283" y="509065"/>
                </a:lnTo>
                <a:lnTo>
                  <a:pt x="1112809" y="464596"/>
                </a:lnTo>
                <a:lnTo>
                  <a:pt x="1103863" y="421283"/>
                </a:lnTo>
                <a:lnTo>
                  <a:pt x="1091587" y="379268"/>
                </a:lnTo>
                <a:lnTo>
                  <a:pt x="1076127" y="338694"/>
                </a:lnTo>
                <a:lnTo>
                  <a:pt x="1057626" y="299702"/>
                </a:lnTo>
                <a:lnTo>
                  <a:pt x="1036229" y="262437"/>
                </a:lnTo>
                <a:lnTo>
                  <a:pt x="1012079" y="227040"/>
                </a:lnTo>
                <a:lnTo>
                  <a:pt x="985322" y="193655"/>
                </a:lnTo>
                <a:lnTo>
                  <a:pt x="956100" y="162425"/>
                </a:lnTo>
                <a:lnTo>
                  <a:pt x="924558" y="133491"/>
                </a:lnTo>
                <a:lnTo>
                  <a:pt x="890841" y="106996"/>
                </a:lnTo>
                <a:lnTo>
                  <a:pt x="855092" y="83085"/>
                </a:lnTo>
                <a:lnTo>
                  <a:pt x="817455" y="61898"/>
                </a:lnTo>
                <a:lnTo>
                  <a:pt x="778075" y="43579"/>
                </a:lnTo>
                <a:lnTo>
                  <a:pt x="737096" y="28271"/>
                </a:lnTo>
                <a:lnTo>
                  <a:pt x="694662" y="16116"/>
                </a:lnTo>
                <a:lnTo>
                  <a:pt x="650917" y="7258"/>
                </a:lnTo>
                <a:lnTo>
                  <a:pt x="606004" y="1838"/>
                </a:lnTo>
                <a:lnTo>
                  <a:pt x="560070" y="0"/>
                </a:lnTo>
                <a:lnTo>
                  <a:pt x="514135" y="1838"/>
                </a:lnTo>
                <a:lnTo>
                  <a:pt x="469222" y="7258"/>
                </a:lnTo>
                <a:lnTo>
                  <a:pt x="425477" y="16116"/>
                </a:lnTo>
                <a:lnTo>
                  <a:pt x="383043" y="28271"/>
                </a:lnTo>
                <a:lnTo>
                  <a:pt x="342064" y="43579"/>
                </a:lnTo>
                <a:lnTo>
                  <a:pt x="302684" y="61898"/>
                </a:lnTo>
                <a:lnTo>
                  <a:pt x="265047" y="83085"/>
                </a:lnTo>
                <a:lnTo>
                  <a:pt x="229298" y="106996"/>
                </a:lnTo>
                <a:lnTo>
                  <a:pt x="195581" y="133491"/>
                </a:lnTo>
                <a:lnTo>
                  <a:pt x="164039" y="162425"/>
                </a:lnTo>
                <a:lnTo>
                  <a:pt x="134817" y="193655"/>
                </a:lnTo>
                <a:lnTo>
                  <a:pt x="108060" y="227040"/>
                </a:lnTo>
                <a:lnTo>
                  <a:pt x="83910" y="262437"/>
                </a:lnTo>
                <a:lnTo>
                  <a:pt x="62513" y="299702"/>
                </a:lnTo>
                <a:lnTo>
                  <a:pt x="44012" y="338694"/>
                </a:lnTo>
                <a:lnTo>
                  <a:pt x="28552" y="379268"/>
                </a:lnTo>
                <a:lnTo>
                  <a:pt x="16276" y="421283"/>
                </a:lnTo>
                <a:lnTo>
                  <a:pt x="7330" y="464596"/>
                </a:lnTo>
                <a:lnTo>
                  <a:pt x="1856" y="509065"/>
                </a:lnTo>
                <a:lnTo>
                  <a:pt x="0" y="554545"/>
                </a:lnTo>
                <a:lnTo>
                  <a:pt x="1856" y="600027"/>
                </a:lnTo>
                <a:lnTo>
                  <a:pt x="7330" y="644497"/>
                </a:lnTo>
                <a:lnTo>
                  <a:pt x="16276" y="687811"/>
                </a:lnTo>
                <a:lnTo>
                  <a:pt x="28552" y="729827"/>
                </a:lnTo>
                <a:lnTo>
                  <a:pt x="44012" y="770402"/>
                </a:lnTo>
                <a:lnTo>
                  <a:pt x="62513" y="809393"/>
                </a:lnTo>
                <a:lnTo>
                  <a:pt x="83910" y="846659"/>
                </a:lnTo>
                <a:lnTo>
                  <a:pt x="108060" y="882055"/>
                </a:lnTo>
                <a:lnTo>
                  <a:pt x="134817" y="915440"/>
                </a:lnTo>
                <a:lnTo>
                  <a:pt x="164039" y="946670"/>
                </a:lnTo>
                <a:lnTo>
                  <a:pt x="195581" y="975604"/>
                </a:lnTo>
                <a:lnTo>
                  <a:pt x="229298" y="1002097"/>
                </a:lnTo>
                <a:lnTo>
                  <a:pt x="265047" y="1026008"/>
                </a:lnTo>
                <a:lnTo>
                  <a:pt x="302684" y="1047194"/>
                </a:lnTo>
                <a:lnTo>
                  <a:pt x="342064" y="1065512"/>
                </a:lnTo>
                <a:lnTo>
                  <a:pt x="383043" y="1080820"/>
                </a:lnTo>
                <a:lnTo>
                  <a:pt x="425477" y="1092974"/>
                </a:lnTo>
                <a:lnTo>
                  <a:pt x="469222" y="1101833"/>
                </a:lnTo>
                <a:lnTo>
                  <a:pt x="514135" y="1107252"/>
                </a:lnTo>
                <a:lnTo>
                  <a:pt x="560070" y="1109090"/>
                </a:lnTo>
                <a:close/>
              </a:path>
            </a:pathLst>
          </a:custGeom>
          <a:ln w="28575">
            <a:solidFill>
              <a:srgbClr val="FFEC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5616004" y="1745985"/>
            <a:ext cx="4770697" cy="368871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0000"/>
              </a:lnSpc>
            </a:pPr>
            <a:r>
              <a:rPr lang="it-IT" sz="3000" b="1" dirty="0" err="1">
                <a:solidFill>
                  <a:srgbClr val="2D4778"/>
                </a:solidFill>
                <a:latin typeface="Century Gothic Bold"/>
                <a:cs typeface="Arial"/>
              </a:rPr>
              <a:t>Our</a:t>
            </a:r>
            <a:r>
              <a:rPr lang="it-IT" sz="3000" b="1" dirty="0">
                <a:solidFill>
                  <a:srgbClr val="2D4778"/>
                </a:solidFill>
                <a:latin typeface="Century Gothic Bold"/>
                <a:cs typeface="Arial"/>
              </a:rPr>
              <a:t> </a:t>
            </a:r>
            <a:r>
              <a:rPr lang="it-IT" sz="3000" b="1" dirty="0" err="1">
                <a:solidFill>
                  <a:srgbClr val="2D4778"/>
                </a:solidFill>
                <a:latin typeface="Century Gothic Bold"/>
                <a:cs typeface="Arial"/>
              </a:rPr>
              <a:t>working</a:t>
            </a:r>
            <a:r>
              <a:rPr lang="it-IT" sz="3000" b="1" dirty="0">
                <a:solidFill>
                  <a:srgbClr val="2D4778"/>
                </a:solidFill>
                <a:latin typeface="Century Gothic Bold"/>
                <a:cs typeface="Arial"/>
              </a:rPr>
              <a:t> </a:t>
            </a:r>
            <a:r>
              <a:rPr lang="it-IT" sz="3000" b="1" dirty="0" err="1">
                <a:solidFill>
                  <a:srgbClr val="2D4778"/>
                </a:solidFill>
                <a:latin typeface="Century Gothic Bold"/>
                <a:cs typeface="Arial"/>
              </a:rPr>
              <a:t>method</a:t>
            </a:r>
            <a:r>
              <a:rPr lang="it-IT" sz="3000" b="1" dirty="0">
                <a:solidFill>
                  <a:srgbClr val="2D4778"/>
                </a:solidFill>
                <a:latin typeface="Century Gothic Bold"/>
                <a:cs typeface="Arial"/>
              </a:rPr>
              <a:t> </a:t>
            </a:r>
            <a:r>
              <a:rPr lang="it-IT" sz="3000" b="1" dirty="0" err="1">
                <a:solidFill>
                  <a:srgbClr val="2D4778"/>
                </a:solidFill>
                <a:latin typeface="Century Gothic Bold"/>
                <a:cs typeface="Arial"/>
              </a:rPr>
              <a:t>is</a:t>
            </a:r>
            <a:r>
              <a:rPr lang="it-IT" sz="3000" b="1" dirty="0">
                <a:solidFill>
                  <a:srgbClr val="2D4778"/>
                </a:solidFill>
                <a:latin typeface="Century Gothic Bold"/>
                <a:cs typeface="Arial"/>
              </a:rPr>
              <a:t> </a:t>
            </a:r>
            <a:r>
              <a:rPr lang="it-IT" sz="3000" b="1" dirty="0" err="1">
                <a:solidFill>
                  <a:srgbClr val="2D4778"/>
                </a:solidFill>
                <a:latin typeface="Century Gothic Bold"/>
                <a:cs typeface="Arial"/>
              </a:rPr>
              <a:t>valued</a:t>
            </a:r>
            <a:r>
              <a:rPr lang="it-IT" sz="3000" b="1" dirty="0">
                <a:solidFill>
                  <a:srgbClr val="2D4778"/>
                </a:solidFill>
                <a:latin typeface="Century Gothic Bold"/>
                <a:cs typeface="Arial"/>
              </a:rPr>
              <a:t> </a:t>
            </a:r>
            <a:r>
              <a:rPr lang="it-IT" sz="3000" b="1" dirty="0" err="1">
                <a:solidFill>
                  <a:srgbClr val="2D4778"/>
                </a:solidFill>
                <a:latin typeface="Century Gothic Bold"/>
                <a:cs typeface="Arial"/>
              </a:rPr>
              <a:t>nationally</a:t>
            </a:r>
            <a:r>
              <a:rPr lang="it-IT" sz="3000" b="1" dirty="0">
                <a:solidFill>
                  <a:srgbClr val="2D4778"/>
                </a:solidFill>
                <a:latin typeface="Century Gothic Bold"/>
                <a:cs typeface="Arial"/>
              </a:rPr>
              <a:t> </a:t>
            </a:r>
            <a:r>
              <a:rPr lang="it-IT" sz="3000" b="1" dirty="0" err="1">
                <a:solidFill>
                  <a:srgbClr val="2D4778"/>
                </a:solidFill>
                <a:latin typeface="Century Gothic Bold"/>
                <a:cs typeface="Arial"/>
              </a:rPr>
              <a:t>at</a:t>
            </a:r>
            <a:r>
              <a:rPr lang="it-IT" sz="3000" b="1" dirty="0">
                <a:solidFill>
                  <a:srgbClr val="2D4778"/>
                </a:solidFill>
                <a:latin typeface="Century Gothic Bold"/>
                <a:cs typeface="Arial"/>
              </a:rPr>
              <a:t> </a:t>
            </a:r>
            <a:r>
              <a:rPr lang="it-IT" sz="3000" b="1" dirty="0" err="1">
                <a:solidFill>
                  <a:srgbClr val="2D4778"/>
                </a:solidFill>
                <a:latin typeface="Century Gothic Bold"/>
                <a:cs typeface="Arial"/>
              </a:rPr>
              <a:t>all</a:t>
            </a:r>
            <a:r>
              <a:rPr lang="it-IT" sz="3000" b="1" dirty="0">
                <a:solidFill>
                  <a:srgbClr val="2D4778"/>
                </a:solidFill>
                <a:latin typeface="Century Gothic Bold"/>
                <a:cs typeface="Arial"/>
              </a:rPr>
              <a:t> </a:t>
            </a:r>
            <a:r>
              <a:rPr lang="it-IT" sz="3000" b="1" dirty="0" err="1">
                <a:solidFill>
                  <a:srgbClr val="2D4778"/>
                </a:solidFill>
                <a:latin typeface="Century Gothic Bold"/>
                <a:cs typeface="Arial"/>
              </a:rPr>
              <a:t>levels</a:t>
            </a:r>
            <a:r>
              <a:rPr lang="it-IT" sz="3000" b="1" dirty="0">
                <a:solidFill>
                  <a:srgbClr val="2D4778"/>
                </a:solidFill>
                <a:latin typeface="Century Gothic Bold"/>
                <a:cs typeface="Arial"/>
              </a:rPr>
              <a:t>:</a:t>
            </a:r>
          </a:p>
          <a:p>
            <a:pPr>
              <a:lnSpc>
                <a:spcPts val="1000"/>
              </a:lnSpc>
            </a:pPr>
            <a:endParaRPr sz="1000" dirty="0">
              <a:latin typeface="Century Gothic Regular"/>
            </a:endParaRPr>
          </a:p>
          <a:p>
            <a:pPr>
              <a:lnSpc>
                <a:spcPts val="1000"/>
              </a:lnSpc>
            </a:pPr>
            <a:endParaRPr sz="1000" dirty="0">
              <a:latin typeface="Century Gothic Regular"/>
            </a:endParaRPr>
          </a:p>
          <a:p>
            <a:pPr>
              <a:lnSpc>
                <a:spcPts val="1100"/>
              </a:lnSpc>
              <a:spcBef>
                <a:spcPts val="12"/>
              </a:spcBef>
            </a:pPr>
            <a:endParaRPr lang="it-IT" sz="1100" dirty="0">
              <a:latin typeface="Century Gothic Regular"/>
            </a:endParaRPr>
          </a:p>
          <a:p>
            <a:pPr>
              <a:lnSpc>
                <a:spcPts val="1100"/>
              </a:lnSpc>
              <a:spcBef>
                <a:spcPts val="12"/>
              </a:spcBef>
            </a:pPr>
            <a:endParaRPr sz="1100" dirty="0">
              <a:latin typeface="Century Gothic Regular"/>
            </a:endParaRPr>
          </a:p>
          <a:p>
            <a:pPr marL="187325" marR="319405">
              <a:lnSpc>
                <a:spcPct val="100000"/>
              </a:lnSpc>
            </a:pPr>
            <a:r>
              <a:rPr lang="it-IT" sz="2200" b="1" dirty="0" err="1">
                <a:solidFill>
                  <a:srgbClr val="FFFFFF"/>
                </a:solidFill>
                <a:latin typeface="Century Gothic Bold"/>
                <a:cs typeface="Arial"/>
              </a:rPr>
              <a:t>We</a:t>
            </a:r>
            <a:r>
              <a:rPr lang="it-IT" sz="2200" b="1" dirty="0">
                <a:solidFill>
                  <a:srgbClr val="FFFFFF"/>
                </a:solidFill>
                <a:latin typeface="Century Gothic Bold"/>
                <a:cs typeface="Arial"/>
              </a:rPr>
              <a:t> are </a:t>
            </a:r>
            <a:r>
              <a:rPr lang="it-IT" sz="2200" b="1" dirty="0" err="1">
                <a:solidFill>
                  <a:srgbClr val="FFFFFF"/>
                </a:solidFill>
                <a:latin typeface="Century Gothic Bold"/>
                <a:cs typeface="Arial"/>
              </a:rPr>
              <a:t>Internship</a:t>
            </a:r>
            <a:r>
              <a:rPr lang="it-IT" sz="2200" b="1" dirty="0">
                <a:solidFill>
                  <a:srgbClr val="FFFFFF"/>
                </a:solidFill>
                <a:latin typeface="Century Gothic Bold"/>
                <a:cs typeface="Arial"/>
              </a:rPr>
              <a:t> Centers for </a:t>
            </a:r>
            <a:r>
              <a:rPr lang="it-IT" sz="2200" b="1" dirty="0" err="1">
                <a:solidFill>
                  <a:srgbClr val="FFFFFF"/>
                </a:solidFill>
                <a:latin typeface="Century Gothic Bold"/>
                <a:cs typeface="Arial"/>
              </a:rPr>
              <a:t>University</a:t>
            </a:r>
            <a:r>
              <a:rPr lang="it-IT" sz="2200" b="1" dirty="0">
                <a:solidFill>
                  <a:srgbClr val="FFFFFF"/>
                </a:solidFill>
                <a:latin typeface="Century Gothic Bold"/>
                <a:cs typeface="Arial"/>
              </a:rPr>
              <a:t> of Reggio Emilia, Bologna, Milan and Pesaro.</a:t>
            </a:r>
          </a:p>
          <a:p>
            <a:pPr marL="187325" marR="319405">
              <a:lnSpc>
                <a:spcPct val="100000"/>
              </a:lnSpc>
            </a:pPr>
            <a:endParaRPr lang="it-IT" sz="2200" b="1" dirty="0">
              <a:solidFill>
                <a:srgbClr val="FFFFFF"/>
              </a:solidFill>
              <a:latin typeface="Century Gothic Bold"/>
              <a:cs typeface="Arial"/>
            </a:endParaRPr>
          </a:p>
          <a:p>
            <a:pPr marL="187325" marR="319405">
              <a:lnSpc>
                <a:spcPct val="100000"/>
              </a:lnSpc>
            </a:pPr>
            <a:r>
              <a:rPr lang="it-IT" sz="2200" b="1" dirty="0" err="1">
                <a:solidFill>
                  <a:srgbClr val="FFFFFF"/>
                </a:solidFill>
                <a:latin typeface="Century Gothic Bold"/>
                <a:cs typeface="Arial"/>
              </a:rPr>
              <a:t>We</a:t>
            </a:r>
            <a:r>
              <a:rPr lang="it-IT" sz="2200" b="1" dirty="0">
                <a:solidFill>
                  <a:srgbClr val="FFFFFF"/>
                </a:solidFill>
                <a:latin typeface="Century Gothic Bold"/>
                <a:cs typeface="Arial"/>
              </a:rPr>
              <a:t> </a:t>
            </a:r>
            <a:r>
              <a:rPr lang="it-IT" sz="2200" b="1" dirty="0" err="1">
                <a:solidFill>
                  <a:srgbClr val="FFFFFF"/>
                </a:solidFill>
                <a:latin typeface="Century Gothic Bold"/>
                <a:cs typeface="Arial"/>
              </a:rPr>
              <a:t>also</a:t>
            </a:r>
            <a:r>
              <a:rPr lang="it-IT" sz="2200" b="1" dirty="0">
                <a:solidFill>
                  <a:srgbClr val="FFFFFF"/>
                </a:solidFill>
                <a:latin typeface="Century Gothic Bold"/>
                <a:cs typeface="Arial"/>
              </a:rPr>
              <a:t> are Reference Centers for top Sports </a:t>
            </a:r>
            <a:r>
              <a:rPr lang="it-IT" sz="2200" b="1" dirty="0" err="1">
                <a:solidFill>
                  <a:srgbClr val="FFFFFF"/>
                </a:solidFill>
                <a:latin typeface="Century Gothic Bold"/>
                <a:cs typeface="Arial"/>
              </a:rPr>
              <a:t>Federations</a:t>
            </a:r>
            <a:r>
              <a:rPr lang="it-IT" sz="2200" b="1" dirty="0">
                <a:solidFill>
                  <a:srgbClr val="FFFFFF"/>
                </a:solidFill>
                <a:latin typeface="Century Gothic Bold"/>
                <a:cs typeface="Arial"/>
              </a:rPr>
              <a:t>, and in </a:t>
            </a:r>
            <a:r>
              <a:rPr lang="it-IT" sz="2200" b="1" dirty="0" err="1">
                <a:solidFill>
                  <a:srgbClr val="FFFFFF"/>
                </a:solidFill>
                <a:latin typeface="Century Gothic Bold"/>
                <a:cs typeface="Arial"/>
              </a:rPr>
              <a:t>particular</a:t>
            </a:r>
            <a:r>
              <a:rPr lang="it-IT" sz="2200" b="1" dirty="0">
                <a:solidFill>
                  <a:srgbClr val="FFFFFF"/>
                </a:solidFill>
                <a:latin typeface="Century Gothic Bold"/>
                <a:cs typeface="Arial"/>
              </a:rPr>
              <a:t> </a:t>
            </a:r>
            <a:r>
              <a:rPr lang="it-IT" sz="2200" b="1" dirty="0" err="1">
                <a:solidFill>
                  <a:srgbClr val="FFFFFF"/>
                </a:solidFill>
                <a:latin typeface="Century Gothic Bold"/>
                <a:cs typeface="Arial"/>
              </a:rPr>
              <a:t>we</a:t>
            </a:r>
            <a:r>
              <a:rPr lang="it-IT" sz="2200" b="1" dirty="0">
                <a:solidFill>
                  <a:srgbClr val="FFFFFF"/>
                </a:solidFill>
                <a:latin typeface="Century Gothic Bold"/>
                <a:cs typeface="Arial"/>
              </a:rPr>
              <a:t> take care of Basketball, </a:t>
            </a:r>
            <a:r>
              <a:rPr lang="it-IT" sz="2200" b="1" dirty="0" err="1">
                <a:solidFill>
                  <a:srgbClr val="FFFFFF"/>
                </a:solidFill>
                <a:latin typeface="Century Gothic Bold"/>
                <a:cs typeface="Arial"/>
              </a:rPr>
              <a:t>Ice</a:t>
            </a:r>
            <a:r>
              <a:rPr lang="it-IT" sz="2200" b="1" dirty="0">
                <a:solidFill>
                  <a:srgbClr val="FFFFFF"/>
                </a:solidFill>
                <a:latin typeface="Century Gothic Bold"/>
                <a:cs typeface="Arial"/>
              </a:rPr>
              <a:t> Hockey and Volleyball </a:t>
            </a:r>
            <a:r>
              <a:rPr lang="it-IT" sz="2200" b="1" dirty="0" err="1">
                <a:solidFill>
                  <a:srgbClr val="FFFFFF"/>
                </a:solidFill>
                <a:latin typeface="Century Gothic Bold"/>
                <a:cs typeface="Arial"/>
              </a:rPr>
              <a:t>olympic</a:t>
            </a:r>
            <a:r>
              <a:rPr lang="it-IT" sz="2200" b="1" dirty="0">
                <a:solidFill>
                  <a:srgbClr val="FFFFFF"/>
                </a:solidFill>
                <a:latin typeface="Century Gothic Bold"/>
                <a:cs typeface="Arial"/>
              </a:rPr>
              <a:t> </a:t>
            </a:r>
            <a:r>
              <a:rPr lang="it-IT" sz="2200" b="1" dirty="0" err="1">
                <a:solidFill>
                  <a:srgbClr val="FFFFFF"/>
                </a:solidFill>
                <a:latin typeface="Century Gothic Bold"/>
                <a:cs typeface="Arial"/>
              </a:rPr>
              <a:t>athlets</a:t>
            </a:r>
            <a:r>
              <a:rPr lang="it-IT" sz="2200" b="1" dirty="0">
                <a:solidFill>
                  <a:srgbClr val="FFFFFF"/>
                </a:solidFill>
                <a:latin typeface="Century Gothic Bold"/>
                <a:cs typeface="Arial"/>
              </a:rPr>
              <a:t>.</a:t>
            </a:r>
            <a:endParaRPr sz="2200" b="1" dirty="0">
              <a:latin typeface="Century Gothic Bold"/>
              <a:cs typeface="Arial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2155700" y="4710708"/>
            <a:ext cx="516000" cy="312000"/>
          </a:xfrm>
          <a:custGeom>
            <a:avLst/>
            <a:gdLst/>
            <a:ahLst/>
            <a:cxnLst/>
            <a:rect l="l" t="t" r="r" b="b"/>
            <a:pathLst>
              <a:path w="516000" h="312000">
                <a:moveTo>
                  <a:pt x="258000" y="312000"/>
                </a:moveTo>
                <a:lnTo>
                  <a:pt x="299850" y="309958"/>
                </a:lnTo>
                <a:lnTo>
                  <a:pt x="339550" y="304047"/>
                </a:lnTo>
                <a:lnTo>
                  <a:pt x="376568" y="294587"/>
                </a:lnTo>
                <a:lnTo>
                  <a:pt x="425906" y="274447"/>
                </a:lnTo>
                <a:lnTo>
                  <a:pt x="466223" y="248130"/>
                </a:lnTo>
                <a:lnTo>
                  <a:pt x="495726" y="216722"/>
                </a:lnTo>
                <a:lnTo>
                  <a:pt x="512624" y="181307"/>
                </a:lnTo>
                <a:lnTo>
                  <a:pt x="516000" y="156006"/>
                </a:lnTo>
                <a:lnTo>
                  <a:pt x="515145" y="143212"/>
                </a:lnTo>
                <a:lnTo>
                  <a:pt x="502848" y="106697"/>
                </a:lnTo>
                <a:lnTo>
                  <a:pt x="477347" y="73830"/>
                </a:lnTo>
                <a:lnTo>
                  <a:pt x="440436" y="45694"/>
                </a:lnTo>
                <a:lnTo>
                  <a:pt x="393906" y="23374"/>
                </a:lnTo>
                <a:lnTo>
                  <a:pt x="339550" y="7953"/>
                </a:lnTo>
                <a:lnTo>
                  <a:pt x="299850" y="2041"/>
                </a:lnTo>
                <a:lnTo>
                  <a:pt x="258000" y="0"/>
                </a:lnTo>
                <a:lnTo>
                  <a:pt x="236839" y="517"/>
                </a:lnTo>
                <a:lnTo>
                  <a:pt x="195998" y="4534"/>
                </a:lnTo>
                <a:lnTo>
                  <a:pt x="157573" y="12260"/>
                </a:lnTo>
                <a:lnTo>
                  <a:pt x="105626" y="30101"/>
                </a:lnTo>
                <a:lnTo>
                  <a:pt x="62103" y="54480"/>
                </a:lnTo>
                <a:lnTo>
                  <a:pt x="28796" y="84314"/>
                </a:lnTo>
                <a:lnTo>
                  <a:pt x="7497" y="118517"/>
                </a:lnTo>
                <a:lnTo>
                  <a:pt x="0" y="156006"/>
                </a:lnTo>
                <a:lnTo>
                  <a:pt x="855" y="168799"/>
                </a:lnTo>
                <a:lnTo>
                  <a:pt x="13152" y="205309"/>
                </a:lnTo>
                <a:lnTo>
                  <a:pt x="38653" y="238173"/>
                </a:lnTo>
                <a:lnTo>
                  <a:pt x="75564" y="266307"/>
                </a:lnTo>
                <a:lnTo>
                  <a:pt x="122094" y="288627"/>
                </a:lnTo>
                <a:lnTo>
                  <a:pt x="176450" y="304047"/>
                </a:lnTo>
                <a:lnTo>
                  <a:pt x="216150" y="309958"/>
                </a:lnTo>
                <a:lnTo>
                  <a:pt x="258000" y="31200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grpSp>
        <p:nvGrpSpPr>
          <p:cNvPr id="68" name="Gruppo 67">
            <a:extLst>
              <a:ext uri="{FF2B5EF4-FFF2-40B4-BE49-F238E27FC236}">
                <a16:creationId xmlns:a16="http://schemas.microsoft.com/office/drawing/2014/main" id="{58F56209-C410-A049-9A85-0F187D2DE5C4}"/>
              </a:ext>
            </a:extLst>
          </p:cNvPr>
          <p:cNvGrpSpPr/>
          <p:nvPr/>
        </p:nvGrpSpPr>
        <p:grpSpPr>
          <a:xfrm>
            <a:off x="5877018" y="533740"/>
            <a:ext cx="4117151" cy="202860"/>
            <a:chOff x="5721350" y="533740"/>
            <a:chExt cx="4117151" cy="202860"/>
          </a:xfrm>
        </p:grpSpPr>
        <p:sp>
          <p:nvSpPr>
            <p:cNvPr id="69" name="object 18">
              <a:extLst>
                <a:ext uri="{FF2B5EF4-FFF2-40B4-BE49-F238E27FC236}">
                  <a16:creationId xmlns:a16="http://schemas.microsoft.com/office/drawing/2014/main" id="{C5CBFE7F-E093-D049-BA34-B54A4F584EE4}"/>
                </a:ext>
              </a:extLst>
            </p:cNvPr>
            <p:cNvSpPr/>
            <p:nvPr/>
          </p:nvSpPr>
          <p:spPr>
            <a:xfrm flipV="1">
              <a:off x="5721350" y="613005"/>
              <a:ext cx="3914050" cy="45719"/>
            </a:xfrm>
            <a:custGeom>
              <a:avLst/>
              <a:gdLst/>
              <a:ahLst/>
              <a:cxnLst/>
              <a:rect l="l" t="t" r="r" b="b"/>
              <a:pathLst>
                <a:path w="4297171">
                  <a:moveTo>
                    <a:pt x="0" y="0"/>
                  </a:moveTo>
                  <a:lnTo>
                    <a:pt x="4297172" y="0"/>
                  </a:lnTo>
                </a:path>
              </a:pathLst>
            </a:custGeom>
            <a:ln w="52298">
              <a:solidFill>
                <a:srgbClr val="FFFFFF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 dirty="0">
                <a:latin typeface="Century Gothic Regular"/>
              </a:endParaRPr>
            </a:p>
          </p:txBody>
        </p:sp>
        <p:sp>
          <p:nvSpPr>
            <p:cNvPr id="70" name="object 19">
              <a:extLst>
                <a:ext uri="{FF2B5EF4-FFF2-40B4-BE49-F238E27FC236}">
                  <a16:creationId xmlns:a16="http://schemas.microsoft.com/office/drawing/2014/main" id="{DD30D13E-D782-E341-A1BE-8C9EAA27A683}"/>
                </a:ext>
              </a:extLst>
            </p:cNvPr>
            <p:cNvSpPr/>
            <p:nvPr/>
          </p:nvSpPr>
          <p:spPr>
            <a:xfrm>
              <a:off x="9636034" y="533740"/>
              <a:ext cx="202467" cy="202860"/>
            </a:xfrm>
            <a:custGeom>
              <a:avLst/>
              <a:gdLst/>
              <a:ahLst/>
              <a:cxnLst/>
              <a:rect l="l" t="t" r="r" b="b"/>
              <a:pathLst>
                <a:path w="202467" h="202860">
                  <a:moveTo>
                    <a:pt x="100972" y="202860"/>
                  </a:moveTo>
                  <a:lnTo>
                    <a:pt x="142716" y="193914"/>
                  </a:lnTo>
                  <a:lnTo>
                    <a:pt x="176080" y="169678"/>
                  </a:lnTo>
                  <a:lnTo>
                    <a:pt x="197162" y="134053"/>
                  </a:lnTo>
                  <a:lnTo>
                    <a:pt x="202467" y="105902"/>
                  </a:lnTo>
                  <a:lnTo>
                    <a:pt x="201497" y="90526"/>
                  </a:lnTo>
                  <a:lnTo>
                    <a:pt x="187698" y="49659"/>
                  </a:lnTo>
                  <a:lnTo>
                    <a:pt x="160404" y="19142"/>
                  </a:lnTo>
                  <a:lnTo>
                    <a:pt x="123265" y="2126"/>
                  </a:lnTo>
                  <a:lnTo>
                    <a:pt x="109328" y="0"/>
                  </a:lnTo>
                  <a:lnTo>
                    <a:pt x="93369" y="878"/>
                  </a:lnTo>
                  <a:lnTo>
                    <a:pt x="51365" y="14067"/>
                  </a:lnTo>
                  <a:lnTo>
                    <a:pt x="20196" y="40390"/>
                  </a:lnTo>
                  <a:lnTo>
                    <a:pt x="2470" y="76379"/>
                  </a:lnTo>
                  <a:lnTo>
                    <a:pt x="0" y="89924"/>
                  </a:lnTo>
                  <a:lnTo>
                    <a:pt x="783" y="106321"/>
                  </a:lnTo>
                  <a:lnTo>
                    <a:pt x="13439" y="149202"/>
                  </a:lnTo>
                  <a:lnTo>
                    <a:pt x="38960" y="180896"/>
                  </a:lnTo>
                  <a:lnTo>
                    <a:pt x="74019" y="199194"/>
                  </a:lnTo>
                  <a:lnTo>
                    <a:pt x="100972" y="202860"/>
                  </a:lnTo>
                  <a:close/>
                </a:path>
              </a:pathLst>
            </a:custGeom>
            <a:ln w="50800">
              <a:solidFill>
                <a:srgbClr val="FFFFFF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endParaRPr dirty="0">
                <a:latin typeface="Century Gothic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001333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90"/>
          <p:cNvSpPr/>
          <p:nvPr/>
        </p:nvSpPr>
        <p:spPr>
          <a:xfrm>
            <a:off x="696" y="1008011"/>
            <a:ext cx="10680003" cy="6547398"/>
          </a:xfrm>
          <a:custGeom>
            <a:avLst/>
            <a:gdLst/>
            <a:ahLst/>
            <a:cxnLst/>
            <a:rect l="l" t="t" r="r" b="b"/>
            <a:pathLst>
              <a:path w="10680003" h="7551904">
                <a:moveTo>
                  <a:pt x="10680003" y="0"/>
                </a:moveTo>
                <a:lnTo>
                  <a:pt x="0" y="0"/>
                </a:lnTo>
                <a:lnTo>
                  <a:pt x="1" y="7551904"/>
                </a:lnTo>
                <a:lnTo>
                  <a:pt x="10680003" y="7551902"/>
                </a:lnTo>
                <a:lnTo>
                  <a:pt x="10680003" y="0"/>
                </a:lnTo>
                <a:close/>
              </a:path>
            </a:pathLst>
          </a:custGeom>
          <a:solidFill>
            <a:srgbClr val="FFDE17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4" name="object 3"/>
          <p:cNvSpPr/>
          <p:nvPr/>
        </p:nvSpPr>
        <p:spPr>
          <a:xfrm>
            <a:off x="0" y="12"/>
            <a:ext cx="10692003" cy="1007999"/>
          </a:xfrm>
          <a:custGeom>
            <a:avLst/>
            <a:gdLst/>
            <a:ahLst/>
            <a:cxnLst/>
            <a:rect l="l" t="t" r="r" b="b"/>
            <a:pathLst>
              <a:path w="10692003" h="1007999">
                <a:moveTo>
                  <a:pt x="0" y="1007999"/>
                </a:moveTo>
                <a:lnTo>
                  <a:pt x="10692003" y="1007999"/>
                </a:lnTo>
                <a:lnTo>
                  <a:pt x="10692003" y="0"/>
                </a:lnTo>
                <a:lnTo>
                  <a:pt x="0" y="0"/>
                </a:lnTo>
                <a:lnTo>
                  <a:pt x="0" y="1007999"/>
                </a:lnTo>
                <a:close/>
              </a:path>
            </a:pathLst>
          </a:custGeom>
          <a:solidFill>
            <a:srgbClr val="2D4778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5" name="object 4"/>
          <p:cNvSpPr txBox="1"/>
          <p:nvPr/>
        </p:nvSpPr>
        <p:spPr>
          <a:xfrm>
            <a:off x="2292350" y="102005"/>
            <a:ext cx="10134600" cy="9353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it-IT" sz="5500" b="1" spc="-150" dirty="0" err="1">
                <a:solidFill>
                  <a:srgbClr val="FFFFFF"/>
                </a:solidFill>
                <a:latin typeface="Century Gothic Bold"/>
                <a:ea typeface="MingLiU-ExtB" panose="02020500000000000000" pitchFamily="18" charset="-120"/>
                <a:cs typeface="Arial" panose="020B0604020202020204" pitchFamily="34" charset="0"/>
              </a:rPr>
              <a:t>Our</a:t>
            </a:r>
            <a:r>
              <a:rPr lang="it-IT" sz="5500" b="1" spc="-150" dirty="0">
                <a:solidFill>
                  <a:srgbClr val="FFFFFF"/>
                </a:solidFill>
                <a:latin typeface="Century Gothic Bold"/>
                <a:ea typeface="MingLiU-ExtB" panose="02020500000000000000" pitchFamily="18" charset="-120"/>
                <a:cs typeface="Arial" panose="020B0604020202020204" pitchFamily="34" charset="0"/>
              </a:rPr>
              <a:t>  Services</a:t>
            </a:r>
            <a:endParaRPr sz="5500" b="1" spc="-150" dirty="0">
              <a:latin typeface="Century Gothic Bold"/>
              <a:ea typeface="MingLiU-ExtB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8" name="Picture 2" descr="F:\PP fisiokine\mastro_interna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3" t="35634"/>
          <a:stretch/>
        </p:blipFill>
        <p:spPr bwMode="auto">
          <a:xfrm>
            <a:off x="0" y="-76321"/>
            <a:ext cx="2067827" cy="155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E693943-A4E4-684E-B1EF-8AB2684C47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350" y="2045359"/>
            <a:ext cx="4491120" cy="4523276"/>
          </a:xfrm>
          <a:prstGeom prst="rect">
            <a:avLst/>
          </a:prstGeom>
        </p:spPr>
      </p:pic>
      <p:sp>
        <p:nvSpPr>
          <p:cNvPr id="11" name="object 69">
            <a:extLst>
              <a:ext uri="{FF2B5EF4-FFF2-40B4-BE49-F238E27FC236}">
                <a16:creationId xmlns:a16="http://schemas.microsoft.com/office/drawing/2014/main" id="{07384E30-8B01-7F4B-9ED6-BD1EB50F756A}"/>
              </a:ext>
            </a:extLst>
          </p:cNvPr>
          <p:cNvSpPr/>
          <p:nvPr/>
        </p:nvSpPr>
        <p:spPr>
          <a:xfrm>
            <a:off x="3929294" y="1439871"/>
            <a:ext cx="2741232" cy="455266"/>
          </a:xfrm>
          <a:custGeom>
            <a:avLst/>
            <a:gdLst/>
            <a:ahLst/>
            <a:cxnLst/>
            <a:rect l="l" t="t" r="r" b="b"/>
            <a:pathLst>
              <a:path w="2741232" h="455266">
                <a:moveTo>
                  <a:pt x="152368" y="0"/>
                </a:moveTo>
                <a:lnTo>
                  <a:pt x="104587" y="249"/>
                </a:lnTo>
                <a:lnTo>
                  <a:pt x="53454" y="3897"/>
                </a:lnTo>
                <a:lnTo>
                  <a:pt x="15758" y="22731"/>
                </a:lnTo>
                <a:lnTo>
                  <a:pt x="1920" y="68505"/>
                </a:lnTo>
                <a:lnTo>
                  <a:pt x="3" y="127015"/>
                </a:lnTo>
                <a:lnTo>
                  <a:pt x="0" y="328279"/>
                </a:lnTo>
                <a:lnTo>
                  <a:pt x="218" y="350675"/>
                </a:lnTo>
                <a:lnTo>
                  <a:pt x="3866" y="401809"/>
                </a:lnTo>
                <a:lnTo>
                  <a:pt x="22700" y="439505"/>
                </a:lnTo>
                <a:lnTo>
                  <a:pt x="68474" y="453343"/>
                </a:lnTo>
                <a:lnTo>
                  <a:pt x="127688" y="455266"/>
                </a:lnTo>
                <a:lnTo>
                  <a:pt x="2636644" y="455045"/>
                </a:lnTo>
                <a:lnTo>
                  <a:pt x="2687777" y="451397"/>
                </a:lnTo>
                <a:lnTo>
                  <a:pt x="2725474" y="432563"/>
                </a:lnTo>
                <a:lnTo>
                  <a:pt x="2739311" y="386789"/>
                </a:lnTo>
                <a:lnTo>
                  <a:pt x="2741228" y="328279"/>
                </a:lnTo>
                <a:lnTo>
                  <a:pt x="2741232" y="127015"/>
                </a:lnTo>
                <a:lnTo>
                  <a:pt x="2741014" y="104619"/>
                </a:lnTo>
                <a:lnTo>
                  <a:pt x="2737366" y="53485"/>
                </a:lnTo>
                <a:lnTo>
                  <a:pt x="2718532" y="15789"/>
                </a:lnTo>
                <a:lnTo>
                  <a:pt x="2672758" y="1951"/>
                </a:lnTo>
                <a:lnTo>
                  <a:pt x="1523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ECAF1A9-9FD4-1C46-8FDC-D852845124AE}"/>
              </a:ext>
            </a:extLst>
          </p:cNvPr>
          <p:cNvSpPr/>
          <p:nvPr/>
        </p:nvSpPr>
        <p:spPr>
          <a:xfrm>
            <a:off x="4044912" y="1475365"/>
            <a:ext cx="25099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b="1" spc="3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REHABILITATION</a:t>
            </a:r>
          </a:p>
        </p:txBody>
      </p:sp>
      <p:sp>
        <p:nvSpPr>
          <p:cNvPr id="12" name="object 69">
            <a:extLst>
              <a:ext uri="{FF2B5EF4-FFF2-40B4-BE49-F238E27FC236}">
                <a16:creationId xmlns:a16="http://schemas.microsoft.com/office/drawing/2014/main" id="{6AA413CD-42D4-B54F-8200-CB8515D90742}"/>
              </a:ext>
            </a:extLst>
          </p:cNvPr>
          <p:cNvSpPr/>
          <p:nvPr/>
        </p:nvSpPr>
        <p:spPr>
          <a:xfrm>
            <a:off x="7739332" y="4033257"/>
            <a:ext cx="2741232" cy="455266"/>
          </a:xfrm>
          <a:custGeom>
            <a:avLst/>
            <a:gdLst/>
            <a:ahLst/>
            <a:cxnLst/>
            <a:rect l="l" t="t" r="r" b="b"/>
            <a:pathLst>
              <a:path w="2741232" h="455266">
                <a:moveTo>
                  <a:pt x="152368" y="0"/>
                </a:moveTo>
                <a:lnTo>
                  <a:pt x="104587" y="249"/>
                </a:lnTo>
                <a:lnTo>
                  <a:pt x="53454" y="3897"/>
                </a:lnTo>
                <a:lnTo>
                  <a:pt x="15758" y="22731"/>
                </a:lnTo>
                <a:lnTo>
                  <a:pt x="1920" y="68505"/>
                </a:lnTo>
                <a:lnTo>
                  <a:pt x="3" y="127015"/>
                </a:lnTo>
                <a:lnTo>
                  <a:pt x="0" y="328279"/>
                </a:lnTo>
                <a:lnTo>
                  <a:pt x="218" y="350675"/>
                </a:lnTo>
                <a:lnTo>
                  <a:pt x="3866" y="401809"/>
                </a:lnTo>
                <a:lnTo>
                  <a:pt x="22700" y="439505"/>
                </a:lnTo>
                <a:lnTo>
                  <a:pt x="68474" y="453343"/>
                </a:lnTo>
                <a:lnTo>
                  <a:pt x="127688" y="455266"/>
                </a:lnTo>
                <a:lnTo>
                  <a:pt x="2636644" y="455045"/>
                </a:lnTo>
                <a:lnTo>
                  <a:pt x="2687777" y="451397"/>
                </a:lnTo>
                <a:lnTo>
                  <a:pt x="2725474" y="432563"/>
                </a:lnTo>
                <a:lnTo>
                  <a:pt x="2739311" y="386789"/>
                </a:lnTo>
                <a:lnTo>
                  <a:pt x="2741228" y="328279"/>
                </a:lnTo>
                <a:lnTo>
                  <a:pt x="2741232" y="127015"/>
                </a:lnTo>
                <a:lnTo>
                  <a:pt x="2741014" y="104619"/>
                </a:lnTo>
                <a:lnTo>
                  <a:pt x="2737366" y="53485"/>
                </a:lnTo>
                <a:lnTo>
                  <a:pt x="2718532" y="15789"/>
                </a:lnTo>
                <a:lnTo>
                  <a:pt x="2672758" y="1951"/>
                </a:lnTo>
                <a:lnTo>
                  <a:pt x="1523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4A05D8C-A6CE-9D45-9EB4-C8E052CF41B2}"/>
              </a:ext>
            </a:extLst>
          </p:cNvPr>
          <p:cNvSpPr/>
          <p:nvPr/>
        </p:nvSpPr>
        <p:spPr>
          <a:xfrm>
            <a:off x="7854950" y="4068751"/>
            <a:ext cx="25099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b="1" spc="3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DENTISTRTY</a:t>
            </a:r>
          </a:p>
        </p:txBody>
      </p:sp>
      <p:sp>
        <p:nvSpPr>
          <p:cNvPr id="14" name="object 69">
            <a:extLst>
              <a:ext uri="{FF2B5EF4-FFF2-40B4-BE49-F238E27FC236}">
                <a16:creationId xmlns:a16="http://schemas.microsoft.com/office/drawing/2014/main" id="{68471DC1-FE9F-DD44-9254-FED84BA56BF8}"/>
              </a:ext>
            </a:extLst>
          </p:cNvPr>
          <p:cNvSpPr/>
          <p:nvPr/>
        </p:nvSpPr>
        <p:spPr>
          <a:xfrm>
            <a:off x="3952209" y="6683363"/>
            <a:ext cx="2741232" cy="455266"/>
          </a:xfrm>
          <a:custGeom>
            <a:avLst/>
            <a:gdLst/>
            <a:ahLst/>
            <a:cxnLst/>
            <a:rect l="l" t="t" r="r" b="b"/>
            <a:pathLst>
              <a:path w="2741232" h="455266">
                <a:moveTo>
                  <a:pt x="152368" y="0"/>
                </a:moveTo>
                <a:lnTo>
                  <a:pt x="104587" y="249"/>
                </a:lnTo>
                <a:lnTo>
                  <a:pt x="53454" y="3897"/>
                </a:lnTo>
                <a:lnTo>
                  <a:pt x="15758" y="22731"/>
                </a:lnTo>
                <a:lnTo>
                  <a:pt x="1920" y="68505"/>
                </a:lnTo>
                <a:lnTo>
                  <a:pt x="3" y="127015"/>
                </a:lnTo>
                <a:lnTo>
                  <a:pt x="0" y="328279"/>
                </a:lnTo>
                <a:lnTo>
                  <a:pt x="218" y="350675"/>
                </a:lnTo>
                <a:lnTo>
                  <a:pt x="3866" y="401809"/>
                </a:lnTo>
                <a:lnTo>
                  <a:pt x="22700" y="439505"/>
                </a:lnTo>
                <a:lnTo>
                  <a:pt x="68474" y="453343"/>
                </a:lnTo>
                <a:lnTo>
                  <a:pt x="127688" y="455266"/>
                </a:lnTo>
                <a:lnTo>
                  <a:pt x="2636644" y="455045"/>
                </a:lnTo>
                <a:lnTo>
                  <a:pt x="2687777" y="451397"/>
                </a:lnTo>
                <a:lnTo>
                  <a:pt x="2725474" y="432563"/>
                </a:lnTo>
                <a:lnTo>
                  <a:pt x="2739311" y="386789"/>
                </a:lnTo>
                <a:lnTo>
                  <a:pt x="2741228" y="328279"/>
                </a:lnTo>
                <a:lnTo>
                  <a:pt x="2741232" y="127015"/>
                </a:lnTo>
                <a:lnTo>
                  <a:pt x="2741014" y="104619"/>
                </a:lnTo>
                <a:lnTo>
                  <a:pt x="2737366" y="53485"/>
                </a:lnTo>
                <a:lnTo>
                  <a:pt x="2718532" y="15789"/>
                </a:lnTo>
                <a:lnTo>
                  <a:pt x="2672758" y="1951"/>
                </a:lnTo>
                <a:lnTo>
                  <a:pt x="1523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890AC717-251D-274B-B8C6-00E1B9270DFB}"/>
              </a:ext>
            </a:extLst>
          </p:cNvPr>
          <p:cNvSpPr/>
          <p:nvPr/>
        </p:nvSpPr>
        <p:spPr>
          <a:xfrm>
            <a:off x="4067827" y="6718857"/>
            <a:ext cx="25099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b="1" spc="3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DIAGNOSTIC</a:t>
            </a:r>
          </a:p>
        </p:txBody>
      </p:sp>
      <p:sp>
        <p:nvSpPr>
          <p:cNvPr id="16" name="object 69">
            <a:extLst>
              <a:ext uri="{FF2B5EF4-FFF2-40B4-BE49-F238E27FC236}">
                <a16:creationId xmlns:a16="http://schemas.microsoft.com/office/drawing/2014/main" id="{28C56E48-28B8-D34C-A9C9-B21584DBFF2D}"/>
              </a:ext>
            </a:extLst>
          </p:cNvPr>
          <p:cNvSpPr/>
          <p:nvPr/>
        </p:nvSpPr>
        <p:spPr>
          <a:xfrm>
            <a:off x="118473" y="4059916"/>
            <a:ext cx="2741232" cy="455266"/>
          </a:xfrm>
          <a:custGeom>
            <a:avLst/>
            <a:gdLst/>
            <a:ahLst/>
            <a:cxnLst/>
            <a:rect l="l" t="t" r="r" b="b"/>
            <a:pathLst>
              <a:path w="2741232" h="455266">
                <a:moveTo>
                  <a:pt x="152368" y="0"/>
                </a:moveTo>
                <a:lnTo>
                  <a:pt x="104587" y="249"/>
                </a:lnTo>
                <a:lnTo>
                  <a:pt x="53454" y="3897"/>
                </a:lnTo>
                <a:lnTo>
                  <a:pt x="15758" y="22731"/>
                </a:lnTo>
                <a:lnTo>
                  <a:pt x="1920" y="68505"/>
                </a:lnTo>
                <a:lnTo>
                  <a:pt x="3" y="127015"/>
                </a:lnTo>
                <a:lnTo>
                  <a:pt x="0" y="328279"/>
                </a:lnTo>
                <a:lnTo>
                  <a:pt x="218" y="350675"/>
                </a:lnTo>
                <a:lnTo>
                  <a:pt x="3866" y="401809"/>
                </a:lnTo>
                <a:lnTo>
                  <a:pt x="22700" y="439505"/>
                </a:lnTo>
                <a:lnTo>
                  <a:pt x="68474" y="453343"/>
                </a:lnTo>
                <a:lnTo>
                  <a:pt x="127688" y="455266"/>
                </a:lnTo>
                <a:lnTo>
                  <a:pt x="2636644" y="455045"/>
                </a:lnTo>
                <a:lnTo>
                  <a:pt x="2687777" y="451397"/>
                </a:lnTo>
                <a:lnTo>
                  <a:pt x="2725474" y="432563"/>
                </a:lnTo>
                <a:lnTo>
                  <a:pt x="2739311" y="386789"/>
                </a:lnTo>
                <a:lnTo>
                  <a:pt x="2741228" y="328279"/>
                </a:lnTo>
                <a:lnTo>
                  <a:pt x="2741232" y="127015"/>
                </a:lnTo>
                <a:lnTo>
                  <a:pt x="2741014" y="104619"/>
                </a:lnTo>
                <a:lnTo>
                  <a:pt x="2737366" y="53485"/>
                </a:lnTo>
                <a:lnTo>
                  <a:pt x="2718532" y="15789"/>
                </a:lnTo>
                <a:lnTo>
                  <a:pt x="2672758" y="1951"/>
                </a:lnTo>
                <a:lnTo>
                  <a:pt x="1523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92F5F788-D04F-B949-9FC2-4D54B6446DEB}"/>
              </a:ext>
            </a:extLst>
          </p:cNvPr>
          <p:cNvSpPr/>
          <p:nvPr/>
        </p:nvSpPr>
        <p:spPr>
          <a:xfrm>
            <a:off x="-3919" y="4097044"/>
            <a:ext cx="30488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t-IT" b="1" spc="3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POLYCLINICS</a:t>
            </a:r>
          </a:p>
        </p:txBody>
      </p:sp>
    </p:spTree>
    <p:extLst>
      <p:ext uri="{BB962C8B-B14F-4D97-AF65-F5344CB8AC3E}">
        <p14:creationId xmlns:p14="http://schemas.microsoft.com/office/powerpoint/2010/main" val="3180836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190"/>
          <p:cNvSpPr/>
          <p:nvPr/>
        </p:nvSpPr>
        <p:spPr>
          <a:xfrm>
            <a:off x="696" y="1008011"/>
            <a:ext cx="10680003" cy="6547398"/>
          </a:xfrm>
          <a:custGeom>
            <a:avLst/>
            <a:gdLst/>
            <a:ahLst/>
            <a:cxnLst/>
            <a:rect l="l" t="t" r="r" b="b"/>
            <a:pathLst>
              <a:path w="10680003" h="7551904">
                <a:moveTo>
                  <a:pt x="10680003" y="0"/>
                </a:moveTo>
                <a:lnTo>
                  <a:pt x="0" y="0"/>
                </a:lnTo>
                <a:lnTo>
                  <a:pt x="1" y="7551904"/>
                </a:lnTo>
                <a:lnTo>
                  <a:pt x="10680003" y="7551902"/>
                </a:lnTo>
                <a:lnTo>
                  <a:pt x="10680003" y="0"/>
                </a:lnTo>
                <a:close/>
              </a:path>
            </a:pathLst>
          </a:custGeom>
          <a:solidFill>
            <a:srgbClr val="FFDE17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10" name="object 3"/>
          <p:cNvSpPr/>
          <p:nvPr/>
        </p:nvSpPr>
        <p:spPr>
          <a:xfrm>
            <a:off x="0" y="12"/>
            <a:ext cx="10692003" cy="1007999"/>
          </a:xfrm>
          <a:custGeom>
            <a:avLst/>
            <a:gdLst/>
            <a:ahLst/>
            <a:cxnLst/>
            <a:rect l="l" t="t" r="r" b="b"/>
            <a:pathLst>
              <a:path w="10692003" h="1007999">
                <a:moveTo>
                  <a:pt x="0" y="1007999"/>
                </a:moveTo>
                <a:lnTo>
                  <a:pt x="10692003" y="1007999"/>
                </a:lnTo>
                <a:lnTo>
                  <a:pt x="10692003" y="0"/>
                </a:lnTo>
                <a:lnTo>
                  <a:pt x="0" y="0"/>
                </a:lnTo>
                <a:lnTo>
                  <a:pt x="0" y="1007999"/>
                </a:lnTo>
                <a:close/>
              </a:path>
            </a:pathLst>
          </a:custGeom>
          <a:solidFill>
            <a:srgbClr val="2D4778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pic>
        <p:nvPicPr>
          <p:cNvPr id="11" name="Picture 2" descr="F:\PP fisiokine\mastro_interna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3" t="35634"/>
          <a:stretch/>
        </p:blipFill>
        <p:spPr bwMode="auto">
          <a:xfrm>
            <a:off x="0" y="12"/>
            <a:ext cx="2067827" cy="155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ject 4"/>
          <p:cNvSpPr txBox="1"/>
          <p:nvPr/>
        </p:nvSpPr>
        <p:spPr>
          <a:xfrm>
            <a:off x="2067827" y="102005"/>
            <a:ext cx="10134600" cy="9353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it-IT" sz="5500" b="1" spc="-150" dirty="0" err="1">
                <a:solidFill>
                  <a:srgbClr val="FFFFFF"/>
                </a:solidFill>
                <a:latin typeface="Century Gothic Bold"/>
                <a:ea typeface="MingLiU-ExtB" panose="02020500000000000000" pitchFamily="18" charset="-120"/>
                <a:cs typeface="Arial" panose="020B0604020202020204" pitchFamily="34" charset="0"/>
              </a:rPr>
              <a:t>Fisiokinè</a:t>
            </a:r>
            <a:r>
              <a:rPr lang="it-IT" sz="5500" b="1" spc="-150" dirty="0">
                <a:solidFill>
                  <a:srgbClr val="FFFFFF"/>
                </a:solidFill>
                <a:latin typeface="Century Gothic Bold"/>
                <a:ea typeface="MingLiU-ExtB" panose="02020500000000000000" pitchFamily="18" charset="-120"/>
                <a:cs typeface="Arial" panose="020B0604020202020204" pitchFamily="34" charset="0"/>
              </a:rPr>
              <a:t>  Core  </a:t>
            </a:r>
            <a:r>
              <a:rPr lang="it-IT" sz="5500" b="1" spc="-150" dirty="0" err="1">
                <a:solidFill>
                  <a:srgbClr val="FFFFFF"/>
                </a:solidFill>
                <a:latin typeface="Century Gothic Bold"/>
                <a:ea typeface="MingLiU-ExtB" panose="02020500000000000000" pitchFamily="18" charset="-120"/>
                <a:cs typeface="Arial" panose="020B0604020202020204" pitchFamily="34" charset="0"/>
              </a:rPr>
              <a:t>Businnes</a:t>
            </a:r>
            <a:endParaRPr sz="5500" b="1" spc="-150" dirty="0">
              <a:latin typeface="Century Gothic Bold"/>
              <a:ea typeface="MingLiU-ExtB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718EB97-2604-824E-845F-65AF486D41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618" y="1404105"/>
            <a:ext cx="4611032" cy="5655183"/>
          </a:xfrm>
          <a:prstGeom prst="rect">
            <a:avLst/>
          </a:prstGeom>
        </p:spPr>
      </p:pic>
      <p:sp>
        <p:nvSpPr>
          <p:cNvPr id="15" name="object 69">
            <a:extLst>
              <a:ext uri="{FF2B5EF4-FFF2-40B4-BE49-F238E27FC236}">
                <a16:creationId xmlns:a16="http://schemas.microsoft.com/office/drawing/2014/main" id="{7768A41C-F56A-C44F-A1CE-978B02595C11}"/>
              </a:ext>
            </a:extLst>
          </p:cNvPr>
          <p:cNvSpPr/>
          <p:nvPr/>
        </p:nvSpPr>
        <p:spPr>
          <a:xfrm>
            <a:off x="1946542" y="2381941"/>
            <a:ext cx="2078050" cy="455266"/>
          </a:xfrm>
          <a:custGeom>
            <a:avLst/>
            <a:gdLst/>
            <a:ahLst/>
            <a:cxnLst/>
            <a:rect l="l" t="t" r="r" b="b"/>
            <a:pathLst>
              <a:path w="2741232" h="455266">
                <a:moveTo>
                  <a:pt x="152368" y="0"/>
                </a:moveTo>
                <a:lnTo>
                  <a:pt x="104587" y="249"/>
                </a:lnTo>
                <a:lnTo>
                  <a:pt x="53454" y="3897"/>
                </a:lnTo>
                <a:lnTo>
                  <a:pt x="15758" y="22731"/>
                </a:lnTo>
                <a:lnTo>
                  <a:pt x="1920" y="68505"/>
                </a:lnTo>
                <a:lnTo>
                  <a:pt x="3" y="127015"/>
                </a:lnTo>
                <a:lnTo>
                  <a:pt x="0" y="328279"/>
                </a:lnTo>
                <a:lnTo>
                  <a:pt x="218" y="350675"/>
                </a:lnTo>
                <a:lnTo>
                  <a:pt x="3866" y="401809"/>
                </a:lnTo>
                <a:lnTo>
                  <a:pt x="22700" y="439505"/>
                </a:lnTo>
                <a:lnTo>
                  <a:pt x="68474" y="453343"/>
                </a:lnTo>
                <a:lnTo>
                  <a:pt x="127688" y="455266"/>
                </a:lnTo>
                <a:lnTo>
                  <a:pt x="2636644" y="455045"/>
                </a:lnTo>
                <a:lnTo>
                  <a:pt x="2687777" y="451397"/>
                </a:lnTo>
                <a:lnTo>
                  <a:pt x="2725474" y="432563"/>
                </a:lnTo>
                <a:lnTo>
                  <a:pt x="2739311" y="386789"/>
                </a:lnTo>
                <a:lnTo>
                  <a:pt x="2741228" y="328279"/>
                </a:lnTo>
                <a:lnTo>
                  <a:pt x="2741232" y="127015"/>
                </a:lnTo>
                <a:lnTo>
                  <a:pt x="2741014" y="104619"/>
                </a:lnTo>
                <a:lnTo>
                  <a:pt x="2737366" y="53485"/>
                </a:lnTo>
                <a:lnTo>
                  <a:pt x="2718532" y="15789"/>
                </a:lnTo>
                <a:lnTo>
                  <a:pt x="2672758" y="1951"/>
                </a:lnTo>
                <a:lnTo>
                  <a:pt x="1523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16" name="object 69">
            <a:extLst>
              <a:ext uri="{FF2B5EF4-FFF2-40B4-BE49-F238E27FC236}">
                <a16:creationId xmlns:a16="http://schemas.microsoft.com/office/drawing/2014/main" id="{CA3C5E23-7BAA-C340-A57F-1EDF2B8D92F2}"/>
              </a:ext>
            </a:extLst>
          </p:cNvPr>
          <p:cNvSpPr/>
          <p:nvPr/>
        </p:nvSpPr>
        <p:spPr>
          <a:xfrm>
            <a:off x="5844584" y="1488100"/>
            <a:ext cx="2275930" cy="455266"/>
          </a:xfrm>
          <a:custGeom>
            <a:avLst/>
            <a:gdLst/>
            <a:ahLst/>
            <a:cxnLst/>
            <a:rect l="l" t="t" r="r" b="b"/>
            <a:pathLst>
              <a:path w="2741232" h="455266">
                <a:moveTo>
                  <a:pt x="152368" y="0"/>
                </a:moveTo>
                <a:lnTo>
                  <a:pt x="104587" y="249"/>
                </a:lnTo>
                <a:lnTo>
                  <a:pt x="53454" y="3897"/>
                </a:lnTo>
                <a:lnTo>
                  <a:pt x="15758" y="22731"/>
                </a:lnTo>
                <a:lnTo>
                  <a:pt x="1920" y="68505"/>
                </a:lnTo>
                <a:lnTo>
                  <a:pt x="3" y="127015"/>
                </a:lnTo>
                <a:lnTo>
                  <a:pt x="0" y="328279"/>
                </a:lnTo>
                <a:lnTo>
                  <a:pt x="218" y="350675"/>
                </a:lnTo>
                <a:lnTo>
                  <a:pt x="3866" y="401809"/>
                </a:lnTo>
                <a:lnTo>
                  <a:pt x="22700" y="439505"/>
                </a:lnTo>
                <a:lnTo>
                  <a:pt x="68474" y="453343"/>
                </a:lnTo>
                <a:lnTo>
                  <a:pt x="127688" y="455266"/>
                </a:lnTo>
                <a:lnTo>
                  <a:pt x="2636644" y="455045"/>
                </a:lnTo>
                <a:lnTo>
                  <a:pt x="2687777" y="451397"/>
                </a:lnTo>
                <a:lnTo>
                  <a:pt x="2725474" y="432563"/>
                </a:lnTo>
                <a:lnTo>
                  <a:pt x="2739311" y="386789"/>
                </a:lnTo>
                <a:lnTo>
                  <a:pt x="2741228" y="328279"/>
                </a:lnTo>
                <a:lnTo>
                  <a:pt x="2741232" y="127015"/>
                </a:lnTo>
                <a:lnTo>
                  <a:pt x="2741014" y="104619"/>
                </a:lnTo>
                <a:lnTo>
                  <a:pt x="2737366" y="53485"/>
                </a:lnTo>
                <a:lnTo>
                  <a:pt x="2718532" y="15789"/>
                </a:lnTo>
                <a:lnTo>
                  <a:pt x="2672758" y="1951"/>
                </a:lnTo>
                <a:lnTo>
                  <a:pt x="1523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17" name="object 69">
            <a:extLst>
              <a:ext uri="{FF2B5EF4-FFF2-40B4-BE49-F238E27FC236}">
                <a16:creationId xmlns:a16="http://schemas.microsoft.com/office/drawing/2014/main" id="{77E455FE-6511-3847-BFD4-6E83A5682079}"/>
              </a:ext>
            </a:extLst>
          </p:cNvPr>
          <p:cNvSpPr/>
          <p:nvPr/>
        </p:nvSpPr>
        <p:spPr>
          <a:xfrm>
            <a:off x="6804900" y="2494179"/>
            <a:ext cx="2741232" cy="678357"/>
          </a:xfrm>
          <a:custGeom>
            <a:avLst/>
            <a:gdLst/>
            <a:ahLst/>
            <a:cxnLst/>
            <a:rect l="l" t="t" r="r" b="b"/>
            <a:pathLst>
              <a:path w="2741232" h="455266">
                <a:moveTo>
                  <a:pt x="152368" y="0"/>
                </a:moveTo>
                <a:lnTo>
                  <a:pt x="104587" y="249"/>
                </a:lnTo>
                <a:lnTo>
                  <a:pt x="53454" y="3897"/>
                </a:lnTo>
                <a:lnTo>
                  <a:pt x="15758" y="22731"/>
                </a:lnTo>
                <a:lnTo>
                  <a:pt x="1920" y="68505"/>
                </a:lnTo>
                <a:lnTo>
                  <a:pt x="3" y="127015"/>
                </a:lnTo>
                <a:lnTo>
                  <a:pt x="0" y="328279"/>
                </a:lnTo>
                <a:lnTo>
                  <a:pt x="218" y="350675"/>
                </a:lnTo>
                <a:lnTo>
                  <a:pt x="3866" y="401809"/>
                </a:lnTo>
                <a:lnTo>
                  <a:pt x="22700" y="439505"/>
                </a:lnTo>
                <a:lnTo>
                  <a:pt x="68474" y="453343"/>
                </a:lnTo>
                <a:lnTo>
                  <a:pt x="127688" y="455266"/>
                </a:lnTo>
                <a:lnTo>
                  <a:pt x="2636644" y="455045"/>
                </a:lnTo>
                <a:lnTo>
                  <a:pt x="2687777" y="451397"/>
                </a:lnTo>
                <a:lnTo>
                  <a:pt x="2725474" y="432563"/>
                </a:lnTo>
                <a:lnTo>
                  <a:pt x="2739311" y="386789"/>
                </a:lnTo>
                <a:lnTo>
                  <a:pt x="2741228" y="328279"/>
                </a:lnTo>
                <a:lnTo>
                  <a:pt x="2741232" y="127015"/>
                </a:lnTo>
                <a:lnTo>
                  <a:pt x="2741014" y="104619"/>
                </a:lnTo>
                <a:lnTo>
                  <a:pt x="2737366" y="53485"/>
                </a:lnTo>
                <a:lnTo>
                  <a:pt x="2718532" y="15789"/>
                </a:lnTo>
                <a:lnTo>
                  <a:pt x="2672758" y="1951"/>
                </a:lnTo>
                <a:lnTo>
                  <a:pt x="1523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 dirty="0">
              <a:latin typeface="Century Gothic Regular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392A0EC-8F4F-7B43-A27D-F81D0D42440B}"/>
              </a:ext>
            </a:extLst>
          </p:cNvPr>
          <p:cNvSpPr txBox="1"/>
          <p:nvPr/>
        </p:nvSpPr>
        <p:spPr>
          <a:xfrm>
            <a:off x="5991949" y="1542476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REHABILITATION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0B628C6-D0D6-3444-9FBE-B61F0DFF6F4E}"/>
              </a:ext>
            </a:extLst>
          </p:cNvPr>
          <p:cNvSpPr txBox="1"/>
          <p:nvPr/>
        </p:nvSpPr>
        <p:spPr>
          <a:xfrm>
            <a:off x="7245350" y="2526206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DIAGNOSTICS</a:t>
            </a:r>
          </a:p>
          <a:p>
            <a:r>
              <a:rPr lang="it-IT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POLICLINIC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79B194B-B9A3-8A4B-B272-489A9649EB5B}"/>
              </a:ext>
            </a:extLst>
          </p:cNvPr>
          <p:cNvSpPr txBox="1"/>
          <p:nvPr/>
        </p:nvSpPr>
        <p:spPr>
          <a:xfrm>
            <a:off x="1946542" y="242490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DENTISTRY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4BA991F-17A2-5040-AB83-0C67AEC70FCB}"/>
              </a:ext>
            </a:extLst>
          </p:cNvPr>
          <p:cNvSpPr txBox="1"/>
          <p:nvPr/>
        </p:nvSpPr>
        <p:spPr>
          <a:xfrm>
            <a:off x="4654550" y="43180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70%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70A60F7-65EC-E044-ADD7-29BF99A2DFFB}"/>
              </a:ext>
            </a:extLst>
          </p:cNvPr>
          <p:cNvSpPr txBox="1"/>
          <p:nvPr/>
        </p:nvSpPr>
        <p:spPr>
          <a:xfrm>
            <a:off x="6108002" y="3856335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20%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185E110-DB3E-6742-9781-2110A1895F2C}"/>
              </a:ext>
            </a:extLst>
          </p:cNvPr>
          <p:cNvSpPr txBox="1"/>
          <p:nvPr/>
        </p:nvSpPr>
        <p:spPr>
          <a:xfrm>
            <a:off x="3359150" y="3295451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10%</a:t>
            </a:r>
          </a:p>
        </p:txBody>
      </p:sp>
    </p:spTree>
    <p:extLst>
      <p:ext uri="{BB962C8B-B14F-4D97-AF65-F5344CB8AC3E}">
        <p14:creationId xmlns:p14="http://schemas.microsoft.com/office/powerpoint/2010/main" val="23701970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entury Gothic"/>
        <a:ea typeface="Century Gothic"/>
        <a:cs typeface="Century Gothic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entury Gothic"/>
        <a:ea typeface="Century Gothic"/>
        <a:cs typeface="Century Gothic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3039</TotalTime>
  <Words>1852</Words>
  <Application>Microsoft Macintosh PowerPoint</Application>
  <PresentationFormat>Personalizzato</PresentationFormat>
  <Paragraphs>342</Paragraphs>
  <Slides>36</Slides>
  <Notes>31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46" baseType="lpstr">
      <vt:lpstr>MingLiU-ExtB</vt:lpstr>
      <vt:lpstr>Angsana New</vt:lpstr>
      <vt:lpstr>Arial</vt:lpstr>
      <vt:lpstr>Calibri</vt:lpstr>
      <vt:lpstr>Century Gothic</vt:lpstr>
      <vt:lpstr>Century Gothic Bold</vt:lpstr>
      <vt:lpstr>Century Gothic Regular</vt:lpstr>
      <vt:lpstr>Helvetica</vt:lpstr>
      <vt:lpstr>Wingdings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Community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Partners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cp:lastModifiedBy>Anis Kassis</cp:lastModifiedBy>
  <cp:revision>43</cp:revision>
  <dcterms:modified xsi:type="dcterms:W3CDTF">2018-10-31T09:49:21Z</dcterms:modified>
</cp:coreProperties>
</file>