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845" r:id="rId2"/>
    <p:sldMasterId id="2147483851" r:id="rId3"/>
    <p:sldMasterId id="2147483887" r:id="rId4"/>
    <p:sldMasterId id="2147483891" r:id="rId5"/>
    <p:sldMasterId id="2147484301" r:id="rId6"/>
  </p:sldMasterIdLst>
  <p:notesMasterIdLst>
    <p:notesMasterId r:id="rId33"/>
  </p:notesMasterIdLst>
  <p:sldIdLst>
    <p:sldId id="418" r:id="rId7"/>
    <p:sldId id="463" r:id="rId8"/>
    <p:sldId id="370" r:id="rId9"/>
    <p:sldId id="373" r:id="rId10"/>
    <p:sldId id="420" r:id="rId11"/>
    <p:sldId id="470" r:id="rId12"/>
    <p:sldId id="287" r:id="rId13"/>
    <p:sldId id="472" r:id="rId14"/>
    <p:sldId id="362" r:id="rId15"/>
    <p:sldId id="363" r:id="rId16"/>
    <p:sldId id="308" r:id="rId17"/>
    <p:sldId id="452" r:id="rId18"/>
    <p:sldId id="454" r:id="rId19"/>
    <p:sldId id="341" r:id="rId20"/>
    <p:sldId id="346" r:id="rId21"/>
    <p:sldId id="350" r:id="rId22"/>
    <p:sldId id="451" r:id="rId23"/>
    <p:sldId id="332" r:id="rId24"/>
    <p:sldId id="466" r:id="rId25"/>
    <p:sldId id="468" r:id="rId26"/>
    <p:sldId id="467" r:id="rId27"/>
    <p:sldId id="469" r:id="rId28"/>
    <p:sldId id="464" r:id="rId29"/>
    <p:sldId id="471" r:id="rId30"/>
    <p:sldId id="473" r:id="rId31"/>
    <p:sldId id="347"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7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3357" autoAdjust="0"/>
  </p:normalViewPr>
  <p:slideViewPr>
    <p:cSldViewPr>
      <p:cViewPr varScale="1">
        <p:scale>
          <a:sx n="59" d="100"/>
          <a:sy n="59" d="100"/>
        </p:scale>
        <p:origin x="-13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25AB5D5-8794-4683-A0B9-D048C0695FEE}" type="datetimeFigureOut">
              <a:rPr lang="en-GB"/>
              <a:pPr>
                <a:defRPr/>
              </a:pPr>
              <a:t>01/09/2020</a:t>
            </a:fld>
            <a:endParaRPr lang="en-GB"/>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en-GB" noProof="0" smtClean="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C0D40B83-1D68-49BD-A91B-C50948813385}" type="slidenum">
              <a:rPr lang="en-GB" altLang="pt-PT"/>
              <a:pPr/>
              <a:t>‹N›</a:t>
            </a:fld>
            <a:endParaRPr lang="en-GB" altLang="pt-P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19459"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pt-PT" smtClean="0"/>
              <a:t>Before I start my lecture please aloud me to salute the Organizing and the Scientific Committees of this Congress and to express my gratitude for this invitation and hospitality.</a:t>
            </a:r>
          </a:p>
          <a:p>
            <a:pPr eaLnBrk="1" hangingPunct="1"/>
            <a:r>
              <a:rPr lang="en-GB" altLang="pt-PT" smtClean="0"/>
              <a:t>Let me also send a special compliment to my dear friend Prof Elena Ilieva who is the responsible person for my presence. It is really a great honour to be present in your Congress</a:t>
            </a:r>
          </a:p>
        </p:txBody>
      </p:sp>
      <p:sp>
        <p:nvSpPr>
          <p:cNvPr id="19460" name="Marcador de Posição do Número do Diapositivo 3"/>
          <p:cNvSpPr>
            <a:spLocks noGrp="1"/>
          </p:cNvSpPr>
          <p:nvPr>
            <p:ph type="sldNum" sz="quarter" idx="5"/>
          </p:nvPr>
        </p:nvSpPr>
        <p:spPr bwMode="auto">
          <a:noFill/>
          <a:ln>
            <a:miter lim="800000"/>
            <a:headEnd/>
            <a:tailEnd/>
          </a:ln>
        </p:spPr>
        <p:txBody>
          <a:bodyPr/>
          <a:lstStyle/>
          <a:p>
            <a:fld id="{880497AA-B015-491F-BDBC-D44D29CD6A24}" type="slidenum">
              <a:rPr lang="pt-PT" altLang="pt-PT">
                <a:solidFill>
                  <a:srgbClr val="000000"/>
                </a:solidFill>
                <a:latin typeface="Arial" charset="0"/>
              </a:rPr>
              <a:pPr/>
              <a:t>1</a:t>
            </a:fld>
            <a:endParaRPr lang="pt-PT" altLang="pt-PT">
              <a:solidFill>
                <a:srgbClr val="000000"/>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40963"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ltLang="pt-PT" smtClean="0">
              <a:latin typeface="Arial" charset="0"/>
            </a:endParaRPr>
          </a:p>
        </p:txBody>
      </p:sp>
      <p:sp>
        <p:nvSpPr>
          <p:cNvPr id="40964" name="Marcador de Posição do Número do Diapositivo 3"/>
          <p:cNvSpPr>
            <a:spLocks noGrp="1"/>
          </p:cNvSpPr>
          <p:nvPr>
            <p:ph type="sldNum" sz="quarter" idx="5"/>
          </p:nvPr>
        </p:nvSpPr>
        <p:spPr bwMode="auto">
          <a:noFill/>
          <a:ln>
            <a:miter lim="800000"/>
            <a:headEnd/>
            <a:tailEnd/>
          </a:ln>
        </p:spPr>
        <p:txBody>
          <a:bodyPr/>
          <a:lstStyle/>
          <a:p>
            <a:fld id="{46581950-B3DD-4F1C-9A7E-8DD569C6D253}" type="slidenum">
              <a:rPr lang="en-US" altLang="pt-PT">
                <a:latin typeface="Arial" charset="0"/>
              </a:rPr>
              <a:pPr/>
              <a:t>13</a:t>
            </a:fld>
            <a:endParaRPr lang="en-US" altLang="pt-PT">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43011"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ltLang="pt-PT" smtClean="0"/>
          </a:p>
        </p:txBody>
      </p:sp>
      <p:sp>
        <p:nvSpPr>
          <p:cNvPr id="43012" name="Marcador de Posição do Número do Diapositivo 3"/>
          <p:cNvSpPr>
            <a:spLocks noGrp="1"/>
          </p:cNvSpPr>
          <p:nvPr>
            <p:ph type="sldNum" sz="quarter" idx="5"/>
          </p:nvPr>
        </p:nvSpPr>
        <p:spPr bwMode="auto">
          <a:noFill/>
          <a:ln>
            <a:miter lim="800000"/>
            <a:headEnd/>
            <a:tailEnd/>
          </a:ln>
        </p:spPr>
        <p:txBody>
          <a:bodyPr/>
          <a:lstStyle/>
          <a:p>
            <a:fld id="{44CD3707-784E-4A84-921D-DBF1FB5C0D18}" type="slidenum">
              <a:rPr lang="en-US" altLang="pt-PT">
                <a:latin typeface="Arial" charset="0"/>
              </a:rPr>
              <a:pPr/>
              <a:t>14</a:t>
            </a:fld>
            <a:endParaRPr lang="en-US" altLang="pt-PT">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21507" name="Marcador de Posição de Notas 2"/>
          <p:cNvSpPr>
            <a:spLocks noGrp="1"/>
          </p:cNvSpPr>
          <p:nvPr>
            <p:ph type="body" idx="1"/>
          </p:nvPr>
        </p:nvSpPr>
        <p:spPr bwMode="auto">
          <a:noFill/>
        </p:spPr>
        <p:txBody>
          <a:bodyPr wrap="square" numCol="1" anchor="t" anchorCtr="0" compatLnSpc="1">
            <a:prstTxWarp prst="textNoShape">
              <a:avLst/>
            </a:prstTxWarp>
          </a:bodyPr>
          <a:lstStyle/>
          <a:p>
            <a:endParaRPr lang="pt-PT" altLang="pt-PT" smtClean="0"/>
          </a:p>
        </p:txBody>
      </p:sp>
      <p:sp>
        <p:nvSpPr>
          <p:cNvPr id="21508" name="Marcador de Posição do Número do Diapositivo 3"/>
          <p:cNvSpPr>
            <a:spLocks noGrp="1"/>
          </p:cNvSpPr>
          <p:nvPr>
            <p:ph type="sldNum" sz="quarter" idx="5"/>
          </p:nvPr>
        </p:nvSpPr>
        <p:spPr bwMode="auto">
          <a:noFill/>
          <a:ln>
            <a:miter lim="800000"/>
            <a:headEnd/>
            <a:tailEnd/>
          </a:ln>
        </p:spPr>
        <p:txBody>
          <a:bodyPr/>
          <a:lstStyle/>
          <a:p>
            <a:fld id="{A61AE757-A4E5-4D41-9320-3F562DF49381}" type="slidenum">
              <a:rPr lang="en-GB" altLang="pt-PT">
                <a:latin typeface="Arial" charset="0"/>
              </a:rPr>
              <a:pPr/>
              <a:t>2</a:t>
            </a:fld>
            <a:endParaRPr lang="en-GB" altLang="pt-PT">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a:lstStyle/>
          <a:p>
            <a:fld id="{298D0712-984E-41D3-8CF0-F32A3EA27E55}" type="slidenum">
              <a:rPr lang="en-GB" altLang="pt-PT">
                <a:solidFill>
                  <a:srgbClr val="000000"/>
                </a:solidFill>
              </a:rPr>
              <a:pPr/>
              <a:t>3</a:t>
            </a:fld>
            <a:endParaRPr lang="en-GB" altLang="pt-PT">
              <a:solidFill>
                <a:srgbClr val="000000"/>
              </a:solidFill>
            </a:endParaRPr>
          </a:p>
        </p:txBody>
      </p:sp>
      <p:sp>
        <p:nvSpPr>
          <p:cNvPr id="23555" name="Rectangle 2"/>
          <p:cNvSpPr>
            <a:spLocks noRo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pt-PT" altLang="pt-PT" smtClean="0"/>
              <a:t>Now: Let me tell you something about my country. Portugal is located on the very west extrem of Europe and besides the continental territory has also 2 groups of Atlantic Islands Azores and Madeira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B8495CF8-96E0-482B-ADB7-A80A93544A79}" type="slidenum">
              <a:rPr lang="en-GB" altLang="pt-PT">
                <a:solidFill>
                  <a:srgbClr val="000000"/>
                </a:solidFill>
              </a:rPr>
              <a:pPr/>
              <a:t>4</a:t>
            </a:fld>
            <a:endParaRPr lang="en-GB" altLang="pt-PT">
              <a:solidFill>
                <a:srgbClr val="000000"/>
              </a:solidFill>
            </a:endParaRPr>
          </a:p>
        </p:txBody>
      </p:sp>
      <p:sp>
        <p:nvSpPr>
          <p:cNvPr id="25603" name="Rectangle 2"/>
          <p:cNvSpPr>
            <a:spLocks noRo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pt-PT" altLang="pt-P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27651" name="Marcador de Posição de Notas 2"/>
          <p:cNvSpPr>
            <a:spLocks noGrp="1"/>
          </p:cNvSpPr>
          <p:nvPr>
            <p:ph type="body" idx="1"/>
          </p:nvPr>
        </p:nvSpPr>
        <p:spPr bwMode="auto">
          <a:noFill/>
        </p:spPr>
        <p:txBody>
          <a:bodyPr wrap="square" numCol="1" anchor="t" anchorCtr="0" compatLnSpc="1">
            <a:prstTxWarp prst="textNoShape">
              <a:avLst/>
            </a:prstTxWarp>
          </a:bodyPr>
          <a:lstStyle/>
          <a:p>
            <a:r>
              <a:rPr lang="en-US" altLang="pt-PT" smtClean="0"/>
              <a:t>With a very long coast</a:t>
            </a:r>
          </a:p>
        </p:txBody>
      </p:sp>
      <p:sp>
        <p:nvSpPr>
          <p:cNvPr id="27652" name="Marcador de Posição do Número do Diapositivo 3"/>
          <p:cNvSpPr>
            <a:spLocks noGrp="1"/>
          </p:cNvSpPr>
          <p:nvPr>
            <p:ph type="sldNum" sz="quarter" idx="5"/>
          </p:nvPr>
        </p:nvSpPr>
        <p:spPr bwMode="auto">
          <a:noFill/>
          <a:ln>
            <a:miter lim="800000"/>
            <a:headEnd/>
            <a:tailEnd/>
          </a:ln>
        </p:spPr>
        <p:txBody>
          <a:bodyPr/>
          <a:lstStyle/>
          <a:p>
            <a:fld id="{732331A3-8720-4CC3-B287-118FCC7021EE}" type="slidenum">
              <a:rPr lang="en-GB" altLang="pt-PT"/>
              <a:pPr/>
              <a:t>5</a:t>
            </a:fld>
            <a:endParaRPr lang="en-GB" alt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29699" name="Marcador de Posição de Notas 2"/>
          <p:cNvSpPr>
            <a:spLocks noGrp="1"/>
          </p:cNvSpPr>
          <p:nvPr>
            <p:ph type="body" idx="1"/>
          </p:nvPr>
        </p:nvSpPr>
        <p:spPr bwMode="auto">
          <a:noFill/>
        </p:spPr>
        <p:txBody>
          <a:bodyPr wrap="square" numCol="1" anchor="t" anchorCtr="0" compatLnSpc="1">
            <a:prstTxWarp prst="textNoShape">
              <a:avLst/>
            </a:prstTxWarp>
          </a:bodyPr>
          <a:lstStyle/>
          <a:p>
            <a:r>
              <a:rPr lang="en-US" altLang="pt-PT" smtClean="0"/>
              <a:t>There are also volcanic formations</a:t>
            </a:r>
          </a:p>
        </p:txBody>
      </p:sp>
      <p:sp>
        <p:nvSpPr>
          <p:cNvPr id="29700" name="Marcador de Posição do Número do Diapositivo 3"/>
          <p:cNvSpPr>
            <a:spLocks noGrp="1"/>
          </p:cNvSpPr>
          <p:nvPr>
            <p:ph type="sldNum" sz="quarter" idx="5"/>
          </p:nvPr>
        </p:nvSpPr>
        <p:spPr bwMode="auto">
          <a:noFill/>
          <a:ln>
            <a:miter lim="800000"/>
            <a:headEnd/>
            <a:tailEnd/>
          </a:ln>
        </p:spPr>
        <p:txBody>
          <a:bodyPr/>
          <a:lstStyle/>
          <a:p>
            <a:fld id="{E2A74A86-01CE-40A2-BBA4-065E5E858BD7}" type="slidenum">
              <a:rPr lang="en-GB" altLang="pt-PT"/>
              <a:pPr/>
              <a:t>6</a:t>
            </a:fld>
            <a:endParaRPr lang="en-GB" altLang="pt-P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2771" name="Marcador de Posição de Notas 2"/>
          <p:cNvSpPr>
            <a:spLocks noGrp="1"/>
          </p:cNvSpPr>
          <p:nvPr>
            <p:ph type="body" idx="1"/>
          </p:nvPr>
        </p:nvSpPr>
        <p:spPr bwMode="auto">
          <a:noFill/>
        </p:spPr>
        <p:txBody>
          <a:bodyPr wrap="square" numCol="1" anchor="t" anchorCtr="0" compatLnSpc="1">
            <a:prstTxWarp prst="textNoShape">
              <a:avLst/>
            </a:prstTxWarp>
          </a:bodyPr>
          <a:lstStyle/>
          <a:p>
            <a:r>
              <a:rPr lang="en-US" altLang="pt-PT" smtClean="0"/>
              <a:t>There are also volcanic formations</a:t>
            </a:r>
          </a:p>
        </p:txBody>
      </p:sp>
      <p:sp>
        <p:nvSpPr>
          <p:cNvPr id="32772" name="Marcador de Posição do Número do Diapositivo 3"/>
          <p:cNvSpPr>
            <a:spLocks noGrp="1"/>
          </p:cNvSpPr>
          <p:nvPr>
            <p:ph type="sldNum" sz="quarter" idx="5"/>
          </p:nvPr>
        </p:nvSpPr>
        <p:spPr bwMode="auto">
          <a:noFill/>
          <a:ln>
            <a:miter lim="800000"/>
            <a:headEnd/>
            <a:tailEnd/>
          </a:ln>
        </p:spPr>
        <p:txBody>
          <a:bodyPr/>
          <a:lstStyle/>
          <a:p>
            <a:fld id="{701ACA3B-B0FB-458B-8E86-57148CEB5176}" type="slidenum">
              <a:rPr lang="en-GB" altLang="pt-PT"/>
              <a:pPr/>
              <a:t>8</a:t>
            </a:fld>
            <a:endParaRPr lang="en-GB" alt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DE0C46F5-9000-4CCB-B2CC-B35D325B692C}" type="slidenum">
              <a:rPr lang="fr-FR" altLang="pt-PT"/>
              <a:pPr/>
              <a:t>11</a:t>
            </a:fld>
            <a:endParaRPr lang="fr-FR" altLang="pt-PT"/>
          </a:p>
        </p:txBody>
      </p:sp>
      <p:sp>
        <p:nvSpPr>
          <p:cNvPr id="36867" name="Rectangle 2"/>
          <p:cNvSpPr>
            <a:spLocks noRo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ltLang="pt-P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8915" name="Marcador de Posição de Notas 2"/>
          <p:cNvSpPr>
            <a:spLocks noGrp="1"/>
          </p:cNvSpPr>
          <p:nvPr>
            <p:ph type="body" idx="1"/>
          </p:nvPr>
        </p:nvSpPr>
        <p:spPr bwMode="auto">
          <a:noFill/>
        </p:spPr>
        <p:txBody>
          <a:bodyPr wrap="square" numCol="1" anchor="t" anchorCtr="0" compatLnSpc="1">
            <a:prstTxWarp prst="textNoShape">
              <a:avLst/>
            </a:prstTxWarp>
          </a:bodyPr>
          <a:lstStyle/>
          <a:p>
            <a:endParaRPr lang="pt-PT" altLang="pt-PT" smtClean="0">
              <a:latin typeface="Arial" charset="0"/>
            </a:endParaRPr>
          </a:p>
        </p:txBody>
      </p:sp>
      <p:sp>
        <p:nvSpPr>
          <p:cNvPr id="38916" name="Marcador de Posição do Número do Diapositivo 3"/>
          <p:cNvSpPr>
            <a:spLocks noGrp="1"/>
          </p:cNvSpPr>
          <p:nvPr>
            <p:ph type="sldNum" sz="quarter" idx="5"/>
          </p:nvPr>
        </p:nvSpPr>
        <p:spPr bwMode="auto">
          <a:noFill/>
          <a:ln>
            <a:miter lim="800000"/>
            <a:headEnd/>
            <a:tailEnd/>
          </a:ln>
        </p:spPr>
        <p:txBody>
          <a:bodyPr/>
          <a:lstStyle/>
          <a:p>
            <a:fld id="{4A3FD7F2-746B-4AE7-906D-435AE09F8E6B}" type="slidenum">
              <a:rPr lang="en-US" altLang="pt-PT">
                <a:latin typeface="Arial" charset="0"/>
              </a:rPr>
              <a:pPr/>
              <a:t>12</a:t>
            </a:fld>
            <a:endParaRPr lang="en-US" altLang="pt-PT">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pt-PT" smtClean="0"/>
              <a:t>Clique para editar o estilo</a:t>
            </a:r>
            <a:endParaRPr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PT" smtClean="0"/>
              <a:t>Faça clique para editar o estilo</a:t>
            </a:r>
            <a:endParaRPr lang="en-US"/>
          </a:p>
        </p:txBody>
      </p:sp>
      <p:sp>
        <p:nvSpPr>
          <p:cNvPr id="4" name="Marcador de Posição da Data 29"/>
          <p:cNvSpPr>
            <a:spLocks noGrp="1"/>
          </p:cNvSpPr>
          <p:nvPr>
            <p:ph type="dt" sz="half" idx="10"/>
          </p:nvPr>
        </p:nvSpPr>
        <p:spPr/>
        <p:txBody>
          <a:bodyPr/>
          <a:lstStyle>
            <a:lvl1pPr>
              <a:defRPr/>
            </a:lvl1pPr>
          </a:lstStyle>
          <a:p>
            <a:pPr>
              <a:defRPr/>
            </a:pPr>
            <a:fld id="{12447425-52D2-456C-BFEB-3B088CBADDA0}" type="datetimeFigureOut">
              <a:rPr lang="en-GB"/>
              <a:pPr>
                <a:defRPr/>
              </a:pPr>
              <a:t>01/09/2020</a:t>
            </a:fld>
            <a:endParaRPr lang="en-GB"/>
          </a:p>
        </p:txBody>
      </p:sp>
      <p:sp>
        <p:nvSpPr>
          <p:cNvPr id="5" name="Marcador de Posição do Rodapé 18"/>
          <p:cNvSpPr>
            <a:spLocks noGrp="1"/>
          </p:cNvSpPr>
          <p:nvPr>
            <p:ph type="ftr" sz="quarter" idx="11"/>
          </p:nvPr>
        </p:nvSpPr>
        <p:spPr/>
        <p:txBody>
          <a:bodyPr/>
          <a:lstStyle>
            <a:lvl1pPr>
              <a:defRPr/>
            </a:lvl1pPr>
          </a:lstStyle>
          <a:p>
            <a:pPr>
              <a:defRPr/>
            </a:pPr>
            <a:endParaRPr lang="en-GB"/>
          </a:p>
        </p:txBody>
      </p:sp>
      <p:sp>
        <p:nvSpPr>
          <p:cNvPr id="6" name="Marcador de Posição do Número do Diapositivo 26"/>
          <p:cNvSpPr>
            <a:spLocks noGrp="1"/>
          </p:cNvSpPr>
          <p:nvPr>
            <p:ph type="sldNum" sz="quarter" idx="12"/>
          </p:nvPr>
        </p:nvSpPr>
        <p:spPr/>
        <p:txBody>
          <a:bodyPr/>
          <a:lstStyle>
            <a:lvl1pPr>
              <a:defRPr>
                <a:solidFill>
                  <a:srgbClr val="D1EAEE"/>
                </a:solidFill>
              </a:defRPr>
            </a:lvl1pPr>
          </a:lstStyle>
          <a:p>
            <a:fld id="{263FF018-2561-41A4-A75D-823A27A79B16}" type="slidenum">
              <a:rPr lang="en-GB" altLang="pt-PT"/>
              <a:pPr/>
              <a:t>‹N›</a:t>
            </a:fld>
            <a:endParaRPr lang="en-GB" altLang="pt-P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US"/>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a Data 9"/>
          <p:cNvSpPr>
            <a:spLocks noGrp="1"/>
          </p:cNvSpPr>
          <p:nvPr>
            <p:ph type="dt" sz="half" idx="10"/>
          </p:nvPr>
        </p:nvSpPr>
        <p:spPr/>
        <p:txBody>
          <a:bodyPr/>
          <a:lstStyle>
            <a:lvl1pPr>
              <a:defRPr/>
            </a:lvl1pPr>
          </a:lstStyle>
          <a:p>
            <a:pPr>
              <a:defRPr/>
            </a:pPr>
            <a:fld id="{D90FC9C7-0310-476D-8CB0-1C888F8F48E3}" type="datetimeFigureOut">
              <a:rPr lang="en-GB"/>
              <a:pPr>
                <a:defRPr/>
              </a:pPr>
              <a:t>01/09/2020</a:t>
            </a:fld>
            <a:endParaRPr lang="en-GB"/>
          </a:p>
        </p:txBody>
      </p:sp>
      <p:sp>
        <p:nvSpPr>
          <p:cNvPr id="5" name="Marcador de Posição do Rodapé 21"/>
          <p:cNvSpPr>
            <a:spLocks noGrp="1"/>
          </p:cNvSpPr>
          <p:nvPr>
            <p:ph type="ftr" sz="quarter" idx="11"/>
          </p:nvPr>
        </p:nvSpPr>
        <p:spPr/>
        <p:txBody>
          <a:bodyPr/>
          <a:lstStyle>
            <a:lvl1pPr>
              <a:defRPr/>
            </a:lvl1pPr>
          </a:lstStyle>
          <a:p>
            <a:pPr>
              <a:defRPr/>
            </a:pPr>
            <a:endParaRPr lang="en-GB"/>
          </a:p>
        </p:txBody>
      </p:sp>
      <p:sp>
        <p:nvSpPr>
          <p:cNvPr id="6" name="Marcador de Posição do Número do Diapositivo 17"/>
          <p:cNvSpPr>
            <a:spLocks noGrp="1"/>
          </p:cNvSpPr>
          <p:nvPr>
            <p:ph type="sldNum" sz="quarter" idx="12"/>
          </p:nvPr>
        </p:nvSpPr>
        <p:spPr/>
        <p:txBody>
          <a:bodyPr/>
          <a:lstStyle>
            <a:lvl1pPr>
              <a:defRPr/>
            </a:lvl1pPr>
          </a:lstStyle>
          <a:p>
            <a:fld id="{A7B4AEBB-B610-4086-BD56-B32A98A6EFF1}" type="slidenum">
              <a:rPr lang="en-GB" altLang="pt-PT"/>
              <a:pPr/>
              <a:t>‹N›</a:t>
            </a:fld>
            <a:endParaRPr lang="en-GB" alt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lang="pt-PT" smtClean="0"/>
              <a:t>Clique para editar o estilo</a:t>
            </a:r>
            <a:endParaRPr lang="en-US"/>
          </a:p>
        </p:txBody>
      </p:sp>
      <p:sp>
        <p:nvSpPr>
          <p:cNvPr id="3" name="Marcador de Posição de Texto Vertical 2"/>
          <p:cNvSpPr>
            <a:spLocks noGrp="1"/>
          </p:cNvSpPr>
          <p:nvPr>
            <p:ph type="body" orient="vert" idx="1"/>
          </p:nvPr>
        </p:nvSpPr>
        <p:spPr>
          <a:xfrm>
            <a:off x="457200" y="914401"/>
            <a:ext cx="6019800" cy="52117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a Data 9"/>
          <p:cNvSpPr>
            <a:spLocks noGrp="1"/>
          </p:cNvSpPr>
          <p:nvPr>
            <p:ph type="dt" sz="half" idx="10"/>
          </p:nvPr>
        </p:nvSpPr>
        <p:spPr/>
        <p:txBody>
          <a:bodyPr/>
          <a:lstStyle>
            <a:lvl1pPr>
              <a:defRPr/>
            </a:lvl1pPr>
          </a:lstStyle>
          <a:p>
            <a:pPr>
              <a:defRPr/>
            </a:pPr>
            <a:fld id="{F67DB34E-17DE-42A9-9ADE-A2CFB6C7357E}" type="datetimeFigureOut">
              <a:rPr lang="en-GB"/>
              <a:pPr>
                <a:defRPr/>
              </a:pPr>
              <a:t>01/09/2020</a:t>
            </a:fld>
            <a:endParaRPr lang="en-GB"/>
          </a:p>
        </p:txBody>
      </p:sp>
      <p:sp>
        <p:nvSpPr>
          <p:cNvPr id="5" name="Marcador de Posição do Rodapé 21"/>
          <p:cNvSpPr>
            <a:spLocks noGrp="1"/>
          </p:cNvSpPr>
          <p:nvPr>
            <p:ph type="ftr" sz="quarter" idx="11"/>
          </p:nvPr>
        </p:nvSpPr>
        <p:spPr/>
        <p:txBody>
          <a:bodyPr/>
          <a:lstStyle>
            <a:lvl1pPr>
              <a:defRPr/>
            </a:lvl1pPr>
          </a:lstStyle>
          <a:p>
            <a:pPr>
              <a:defRPr/>
            </a:pPr>
            <a:endParaRPr lang="en-GB"/>
          </a:p>
        </p:txBody>
      </p:sp>
      <p:sp>
        <p:nvSpPr>
          <p:cNvPr id="6" name="Marcador de Posição do Número do Diapositivo 17"/>
          <p:cNvSpPr>
            <a:spLocks noGrp="1"/>
          </p:cNvSpPr>
          <p:nvPr>
            <p:ph type="sldNum" sz="quarter" idx="12"/>
          </p:nvPr>
        </p:nvSpPr>
        <p:spPr/>
        <p:txBody>
          <a:bodyPr/>
          <a:lstStyle>
            <a:lvl1pPr>
              <a:defRPr/>
            </a:lvl1pPr>
          </a:lstStyle>
          <a:p>
            <a:fld id="{B46B9809-9D89-477E-862D-6408226AA207}" type="slidenum">
              <a:rPr lang="en-GB" altLang="pt-PT"/>
              <a:pPr/>
              <a:t>‹N›</a:t>
            </a:fld>
            <a:endParaRPr lang="en-GB" alt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jecto">
    <p:spTree>
      <p:nvGrpSpPr>
        <p:cNvPr id="1" name=""/>
        <p:cNvGrpSpPr/>
        <p:nvPr/>
      </p:nvGrpSpPr>
      <p:grpSpPr>
        <a:xfrm>
          <a:off x="0" y="0"/>
          <a:ext cx="0" cy="0"/>
          <a:chOff x="0" y="0"/>
          <a:chExt cx="0" cy="0"/>
        </a:xfrm>
      </p:grpSpPr>
      <p:sp>
        <p:nvSpPr>
          <p:cNvPr id="2" name="Marcador de Posição de Conteúdo 1"/>
          <p:cNvSpPr>
            <a:spLocks noGrp="1"/>
          </p:cNvSpPr>
          <p:nvPr>
            <p:ph/>
          </p:nvPr>
        </p:nvSpPr>
        <p:spPr>
          <a:xfrm>
            <a:off x="1066800" y="304800"/>
            <a:ext cx="7543800" cy="57912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3" name="Marcador de Posição da Data 2"/>
          <p:cNvSpPr>
            <a:spLocks noGrp="1"/>
          </p:cNvSpPr>
          <p:nvPr>
            <p:ph type="dt" sz="half" idx="10"/>
          </p:nvPr>
        </p:nvSpPr>
        <p:spPr>
          <a:xfrm>
            <a:off x="1066800" y="6248400"/>
            <a:ext cx="1905000" cy="457200"/>
          </a:xfrm>
        </p:spPr>
        <p:txBody>
          <a:bodyPr/>
          <a:lstStyle>
            <a:lvl1pPr>
              <a:defRPr/>
            </a:lvl1pPr>
          </a:lstStyle>
          <a:p>
            <a:pPr>
              <a:defRPr/>
            </a:pPr>
            <a:endParaRPr lang="fr-FR"/>
          </a:p>
        </p:txBody>
      </p:sp>
      <p:sp>
        <p:nvSpPr>
          <p:cNvPr id="4" name="Marcador de Posição do Rodapé 3"/>
          <p:cNvSpPr>
            <a:spLocks noGrp="1"/>
          </p:cNvSpPr>
          <p:nvPr>
            <p:ph type="ftr" sz="quarter" idx="11"/>
          </p:nvPr>
        </p:nvSpPr>
        <p:spPr>
          <a:xfrm>
            <a:off x="3429000" y="6248400"/>
            <a:ext cx="2895600" cy="457200"/>
          </a:xfrm>
        </p:spPr>
        <p:txBody>
          <a:bodyPr/>
          <a:lstStyle>
            <a:lvl1pPr>
              <a:defRPr/>
            </a:lvl1pPr>
          </a:lstStyle>
          <a:p>
            <a:pPr>
              <a:defRPr/>
            </a:pPr>
            <a:endParaRPr lang="fr-FR"/>
          </a:p>
        </p:txBody>
      </p:sp>
      <p:sp>
        <p:nvSpPr>
          <p:cNvPr id="5" name="Marcador de Posição do Número do Diapositivo 4"/>
          <p:cNvSpPr>
            <a:spLocks noGrp="1"/>
          </p:cNvSpPr>
          <p:nvPr>
            <p:ph type="sldNum" sz="quarter" idx="12"/>
          </p:nvPr>
        </p:nvSpPr>
        <p:spPr>
          <a:xfrm>
            <a:off x="6705600" y="6248400"/>
            <a:ext cx="1905000" cy="457200"/>
          </a:xfrm>
        </p:spPr>
        <p:txBody>
          <a:bodyPr/>
          <a:lstStyle>
            <a:lvl1pPr>
              <a:defRPr/>
            </a:lvl1pPr>
          </a:lstStyle>
          <a:p>
            <a:fld id="{76E14BF0-9A88-43F0-BBAA-2547148A24B9}" type="slidenum">
              <a:rPr lang="fr-FR" altLang="pt-PT"/>
              <a:pPr/>
              <a:t>‹N›</a:t>
            </a:fld>
            <a:endParaRPr lang="fr-FR" altLang="pt-P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3F686EC3-7127-4971-A3E5-140445D39218}" type="slidenum">
              <a:rPr lang="en-GB" altLang="pt-PT"/>
              <a:pPr/>
              <a:t>‹N›</a:t>
            </a:fld>
            <a:endParaRPr lang="en-GB" alt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AC924A35-855F-47EA-812F-7D32FE0F4381}" type="datetimeFigureOut">
              <a:rPr lang="en-GB"/>
              <a:pPr>
                <a:defRPr/>
              </a:pPr>
              <a:t>01/09/2020</a:t>
            </a:fld>
            <a:endParaRPr lang="en-GB"/>
          </a:p>
        </p:txBody>
      </p:sp>
      <p:sp>
        <p:nvSpPr>
          <p:cNvPr id="3" name="Marcador de Posição do Rodapé 4"/>
          <p:cNvSpPr>
            <a:spLocks noGrp="1"/>
          </p:cNvSpPr>
          <p:nvPr>
            <p:ph type="ftr" sz="quarter" idx="11"/>
          </p:nvPr>
        </p:nvSpPr>
        <p:spPr/>
        <p:txBody>
          <a:bodyPr/>
          <a:lstStyle>
            <a:lvl1pPr>
              <a:defRPr/>
            </a:lvl1pPr>
          </a:lstStyle>
          <a:p>
            <a:pPr>
              <a:defRPr/>
            </a:pPr>
            <a:endParaRPr lang="en-GB"/>
          </a:p>
        </p:txBody>
      </p:sp>
      <p:sp>
        <p:nvSpPr>
          <p:cNvPr id="4" name="Marcador de Posição do Número do Diapositivo 5"/>
          <p:cNvSpPr>
            <a:spLocks noGrp="1"/>
          </p:cNvSpPr>
          <p:nvPr>
            <p:ph type="sldNum" sz="quarter" idx="12"/>
          </p:nvPr>
        </p:nvSpPr>
        <p:spPr/>
        <p:txBody>
          <a:bodyPr/>
          <a:lstStyle>
            <a:lvl1pPr>
              <a:defRPr/>
            </a:lvl1pPr>
          </a:lstStyle>
          <a:p>
            <a:fld id="{E90BD7EF-78E3-4B89-A9E4-97334F9B9254}" type="slidenum">
              <a:rPr lang="en-GB" altLang="pt-PT"/>
              <a:pPr/>
              <a:t>‹N›</a:t>
            </a:fld>
            <a:endParaRPr lang="en-GB" altLang="pt-P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lgn="l">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fld id="{0E52FA9A-F80A-4F14-8134-0E4468041449}" type="slidenum">
              <a:rPr lang="en-GB" altLang="pt-PT"/>
              <a:pPr/>
              <a:t>‹N›</a:t>
            </a:fld>
            <a:endParaRPr lang="en-GB" alt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lgn="l">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fld id="{987A6F1E-3D1C-40C1-A56E-DB92C05BBE72}" type="slidenum">
              <a:rPr lang="en-GB" altLang="pt-PT"/>
              <a:pPr/>
              <a:t>‹N›</a:t>
            </a:fld>
            <a:endParaRPr lang="en-GB" alt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12A978D9-116B-43D0-9AA8-F85039F5B763}" type="slidenum">
              <a:rPr lang="en-GB" altLang="pt-PT"/>
              <a:pPr/>
              <a:t>‹N›</a:t>
            </a:fld>
            <a:endParaRPr lang="en-GB" altLang="pt-P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pt-PT" smtClean="0"/>
              <a:t>Clique para editar o estilo</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E4D3BD5A-A30D-4542-828A-B481A9D39707}" type="datetimeFigureOut">
              <a:rPr lang="pt-PT"/>
              <a:pPr>
                <a:defRPr/>
              </a:pPr>
              <a:t>01-09-2020</a:t>
            </a:fld>
            <a:endParaRPr lang="pt-PT"/>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fld id="{204FD3D1-F078-493F-BC01-375480AC3A85}" type="slidenum">
              <a:rPr lang="pt-PT"/>
              <a:pPr/>
              <a:t>‹N›</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US"/>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a Data 9"/>
          <p:cNvSpPr>
            <a:spLocks noGrp="1"/>
          </p:cNvSpPr>
          <p:nvPr>
            <p:ph type="dt" sz="half" idx="10"/>
          </p:nvPr>
        </p:nvSpPr>
        <p:spPr/>
        <p:txBody>
          <a:bodyPr/>
          <a:lstStyle>
            <a:lvl1pPr>
              <a:defRPr/>
            </a:lvl1pPr>
          </a:lstStyle>
          <a:p>
            <a:pPr>
              <a:defRPr/>
            </a:pPr>
            <a:fld id="{67707F79-9D1C-458C-9D27-4853DD7173CC}" type="datetimeFigureOut">
              <a:rPr lang="en-GB"/>
              <a:pPr>
                <a:defRPr/>
              </a:pPr>
              <a:t>01/09/2020</a:t>
            </a:fld>
            <a:endParaRPr lang="en-GB"/>
          </a:p>
        </p:txBody>
      </p:sp>
      <p:sp>
        <p:nvSpPr>
          <p:cNvPr id="5" name="Marcador de Posição do Rodapé 21"/>
          <p:cNvSpPr>
            <a:spLocks noGrp="1"/>
          </p:cNvSpPr>
          <p:nvPr>
            <p:ph type="ftr" sz="quarter" idx="11"/>
          </p:nvPr>
        </p:nvSpPr>
        <p:spPr/>
        <p:txBody>
          <a:bodyPr/>
          <a:lstStyle>
            <a:lvl1pPr>
              <a:defRPr/>
            </a:lvl1pPr>
          </a:lstStyle>
          <a:p>
            <a:pPr>
              <a:defRPr/>
            </a:pPr>
            <a:endParaRPr lang="en-GB"/>
          </a:p>
        </p:txBody>
      </p:sp>
      <p:sp>
        <p:nvSpPr>
          <p:cNvPr id="6" name="Marcador de Posição do Número do Diapositivo 17"/>
          <p:cNvSpPr>
            <a:spLocks noGrp="1"/>
          </p:cNvSpPr>
          <p:nvPr>
            <p:ph type="sldNum" sz="quarter" idx="12"/>
          </p:nvPr>
        </p:nvSpPr>
        <p:spPr/>
        <p:txBody>
          <a:bodyPr/>
          <a:lstStyle>
            <a:lvl1pPr>
              <a:defRPr/>
            </a:lvl1pPr>
          </a:lstStyle>
          <a:p>
            <a:fld id="{EA817FC3-5EA7-4C34-8E12-37B2279455C5}" type="slidenum">
              <a:rPr lang="en-GB" altLang="pt-PT"/>
              <a:pPr/>
              <a:t>‹N›</a:t>
            </a:fld>
            <a:endParaRPr lang="en-GB" alt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pt-PT" smtClean="0"/>
              <a:t>Clique para editar o estilo</a:t>
            </a:r>
            <a:endParaRPr lang="en-US"/>
          </a:p>
        </p:txBody>
      </p:sp>
      <p:sp>
        <p:nvSpPr>
          <p:cNvPr id="3" name="Marcador de Posição do Tex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A7382002-579C-4557-AA63-F07DE2AFBE60}" type="datetimeFigureOut">
              <a:rPr lang="en-GB"/>
              <a:pPr>
                <a:defRPr/>
              </a:pPr>
              <a:t>01/09/2020</a:t>
            </a:fld>
            <a:endParaRPr lang="en-GB"/>
          </a:p>
        </p:txBody>
      </p:sp>
      <p:sp>
        <p:nvSpPr>
          <p:cNvPr id="5" name="Marcador de Posição do Rodapé 4"/>
          <p:cNvSpPr>
            <a:spLocks noGrp="1"/>
          </p:cNvSpPr>
          <p:nvPr>
            <p:ph type="ftr" sz="quarter" idx="11"/>
          </p:nvPr>
        </p:nvSpPr>
        <p:spPr/>
        <p:txBody>
          <a:bodyPr/>
          <a:lstStyle>
            <a:lvl1pPr>
              <a:defRPr/>
            </a:lvl1pPr>
          </a:lstStyle>
          <a:p>
            <a:pPr>
              <a:defRPr/>
            </a:pPr>
            <a:endParaRPr lang="en-GB"/>
          </a:p>
        </p:txBody>
      </p:sp>
      <p:sp>
        <p:nvSpPr>
          <p:cNvPr id="6" name="Marcador de Posição do Número do Diapositivo 5"/>
          <p:cNvSpPr>
            <a:spLocks noGrp="1"/>
          </p:cNvSpPr>
          <p:nvPr>
            <p:ph type="sldNum" sz="quarter" idx="12"/>
          </p:nvPr>
        </p:nvSpPr>
        <p:spPr/>
        <p:txBody>
          <a:bodyPr/>
          <a:lstStyle>
            <a:lvl1pPr>
              <a:defRPr>
                <a:solidFill>
                  <a:srgbClr val="D1EAEE"/>
                </a:solidFill>
              </a:defRPr>
            </a:lvl1pPr>
          </a:lstStyle>
          <a:p>
            <a:fld id="{5F1F408F-BE82-435A-BA8C-E0E5F891FABE}" type="slidenum">
              <a:rPr lang="en-GB" altLang="pt-PT"/>
              <a:pPr/>
              <a:t>‹N›</a:t>
            </a:fld>
            <a:endParaRPr lang="en-GB" altLang="pt-P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lang="pt-PT" smtClean="0"/>
              <a:t>Clique para editar o estilo</a:t>
            </a:r>
            <a:endParaRPr lang="en-US"/>
          </a:p>
        </p:txBody>
      </p:sp>
      <p:sp>
        <p:nvSpPr>
          <p:cNvPr id="3" name="Marcador de Posição de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e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Marcador de Posição da Data 9"/>
          <p:cNvSpPr>
            <a:spLocks noGrp="1"/>
          </p:cNvSpPr>
          <p:nvPr>
            <p:ph type="dt" sz="half" idx="10"/>
          </p:nvPr>
        </p:nvSpPr>
        <p:spPr/>
        <p:txBody>
          <a:bodyPr/>
          <a:lstStyle>
            <a:lvl1pPr>
              <a:defRPr/>
            </a:lvl1pPr>
          </a:lstStyle>
          <a:p>
            <a:pPr>
              <a:defRPr/>
            </a:pPr>
            <a:fld id="{F142EF3B-0E76-46C3-AE12-5AE59FE95E40}" type="datetimeFigureOut">
              <a:rPr lang="en-GB"/>
              <a:pPr>
                <a:defRPr/>
              </a:pPr>
              <a:t>01/09/2020</a:t>
            </a:fld>
            <a:endParaRPr lang="en-GB"/>
          </a:p>
        </p:txBody>
      </p:sp>
      <p:sp>
        <p:nvSpPr>
          <p:cNvPr id="6" name="Marcador de Posição do Rodapé 21"/>
          <p:cNvSpPr>
            <a:spLocks noGrp="1"/>
          </p:cNvSpPr>
          <p:nvPr>
            <p:ph type="ftr" sz="quarter" idx="11"/>
          </p:nvPr>
        </p:nvSpPr>
        <p:spPr/>
        <p:txBody>
          <a:bodyPr/>
          <a:lstStyle>
            <a:lvl1pPr>
              <a:defRPr/>
            </a:lvl1pPr>
          </a:lstStyle>
          <a:p>
            <a:pPr>
              <a:defRPr/>
            </a:pPr>
            <a:endParaRPr lang="en-GB"/>
          </a:p>
        </p:txBody>
      </p:sp>
      <p:sp>
        <p:nvSpPr>
          <p:cNvPr id="7" name="Marcador de Posição do Número do Diapositivo 17"/>
          <p:cNvSpPr>
            <a:spLocks noGrp="1"/>
          </p:cNvSpPr>
          <p:nvPr>
            <p:ph type="sldNum" sz="quarter" idx="12"/>
          </p:nvPr>
        </p:nvSpPr>
        <p:spPr/>
        <p:txBody>
          <a:bodyPr/>
          <a:lstStyle>
            <a:lvl1pPr>
              <a:defRPr/>
            </a:lvl1pPr>
          </a:lstStyle>
          <a:p>
            <a:fld id="{57045825-9EA4-4006-9449-A7339EA97116}" type="slidenum">
              <a:rPr lang="en-GB" altLang="pt-PT"/>
              <a:pPr/>
              <a:t>‹N›</a:t>
            </a:fld>
            <a:endParaRPr lang="en-GB" alt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lvl1pPr>
              <a:defRPr/>
            </a:lvl1pPr>
          </a:lstStyle>
          <a:p>
            <a:r>
              <a:rPr lang="pt-PT" smtClean="0"/>
              <a:t>Clique para editar o estilo</a:t>
            </a:r>
            <a:endParaRPr lang="en-US"/>
          </a:p>
        </p:txBody>
      </p:sp>
      <p:sp>
        <p:nvSpPr>
          <p:cNvPr id="3" name="Marcador de Posição do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t-PT" smtClean="0"/>
              <a:t>Clique para editar os estilos</a:t>
            </a:r>
          </a:p>
        </p:txBody>
      </p:sp>
      <p:sp>
        <p:nvSpPr>
          <p:cNvPr id="4" name="Marcador de Posição do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t-PT" smtClean="0"/>
              <a:t>Clique para editar os estilos</a:t>
            </a:r>
          </a:p>
        </p:txBody>
      </p:sp>
      <p:sp>
        <p:nvSpPr>
          <p:cNvPr id="5" name="Marcador de Posição de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6" name="Marcador de Posição de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7" name="Marcador de Posição da Data 9"/>
          <p:cNvSpPr>
            <a:spLocks noGrp="1"/>
          </p:cNvSpPr>
          <p:nvPr>
            <p:ph type="dt" sz="half" idx="10"/>
          </p:nvPr>
        </p:nvSpPr>
        <p:spPr/>
        <p:txBody>
          <a:bodyPr/>
          <a:lstStyle>
            <a:lvl1pPr>
              <a:defRPr/>
            </a:lvl1pPr>
          </a:lstStyle>
          <a:p>
            <a:pPr>
              <a:defRPr/>
            </a:pPr>
            <a:fld id="{DD77CF6E-7736-49D5-865B-CDE648753219}" type="datetimeFigureOut">
              <a:rPr lang="en-GB"/>
              <a:pPr>
                <a:defRPr/>
              </a:pPr>
              <a:t>01/09/2020</a:t>
            </a:fld>
            <a:endParaRPr lang="en-GB"/>
          </a:p>
        </p:txBody>
      </p:sp>
      <p:sp>
        <p:nvSpPr>
          <p:cNvPr id="8" name="Marcador de Posição do Rodapé 21"/>
          <p:cNvSpPr>
            <a:spLocks noGrp="1"/>
          </p:cNvSpPr>
          <p:nvPr>
            <p:ph type="ftr" sz="quarter" idx="11"/>
          </p:nvPr>
        </p:nvSpPr>
        <p:spPr/>
        <p:txBody>
          <a:bodyPr/>
          <a:lstStyle>
            <a:lvl1pPr>
              <a:defRPr/>
            </a:lvl1pPr>
          </a:lstStyle>
          <a:p>
            <a:pPr>
              <a:defRPr/>
            </a:pPr>
            <a:endParaRPr lang="en-GB"/>
          </a:p>
        </p:txBody>
      </p:sp>
      <p:sp>
        <p:nvSpPr>
          <p:cNvPr id="9" name="Marcador de Posição do Número do Diapositivo 17"/>
          <p:cNvSpPr>
            <a:spLocks noGrp="1"/>
          </p:cNvSpPr>
          <p:nvPr>
            <p:ph type="sldNum" sz="quarter" idx="12"/>
          </p:nvPr>
        </p:nvSpPr>
        <p:spPr/>
        <p:txBody>
          <a:bodyPr/>
          <a:lstStyle>
            <a:lvl1pPr>
              <a:defRPr/>
            </a:lvl1pPr>
          </a:lstStyle>
          <a:p>
            <a:fld id="{B8386CE2-DB91-471E-A55D-EE177CE33CBB}" type="slidenum">
              <a:rPr lang="en-GB" altLang="pt-PT"/>
              <a:pPr/>
              <a:t>‹N›</a:t>
            </a:fld>
            <a:endParaRPr lang="en-GB" alt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pt-PT" smtClean="0"/>
              <a:t>Clique para editar o estilo</a:t>
            </a:r>
            <a:endParaRPr lang="en-US"/>
          </a:p>
        </p:txBody>
      </p:sp>
      <p:sp>
        <p:nvSpPr>
          <p:cNvPr id="3" name="Marcador de Posição da Data 9"/>
          <p:cNvSpPr>
            <a:spLocks noGrp="1"/>
          </p:cNvSpPr>
          <p:nvPr>
            <p:ph type="dt" sz="half" idx="10"/>
          </p:nvPr>
        </p:nvSpPr>
        <p:spPr/>
        <p:txBody>
          <a:bodyPr/>
          <a:lstStyle>
            <a:lvl1pPr>
              <a:defRPr/>
            </a:lvl1pPr>
          </a:lstStyle>
          <a:p>
            <a:pPr>
              <a:defRPr/>
            </a:pPr>
            <a:fld id="{CD1EACA4-8662-403A-922D-74846FC39A88}" type="datetimeFigureOut">
              <a:rPr lang="en-GB"/>
              <a:pPr>
                <a:defRPr/>
              </a:pPr>
              <a:t>01/09/2020</a:t>
            </a:fld>
            <a:endParaRPr lang="en-GB"/>
          </a:p>
        </p:txBody>
      </p:sp>
      <p:sp>
        <p:nvSpPr>
          <p:cNvPr id="4" name="Marcador de Posição do Rodapé 21"/>
          <p:cNvSpPr>
            <a:spLocks noGrp="1"/>
          </p:cNvSpPr>
          <p:nvPr>
            <p:ph type="ftr" sz="quarter" idx="11"/>
          </p:nvPr>
        </p:nvSpPr>
        <p:spPr/>
        <p:txBody>
          <a:bodyPr/>
          <a:lstStyle>
            <a:lvl1pPr>
              <a:defRPr/>
            </a:lvl1pPr>
          </a:lstStyle>
          <a:p>
            <a:pPr>
              <a:defRPr/>
            </a:pPr>
            <a:endParaRPr lang="en-GB"/>
          </a:p>
        </p:txBody>
      </p:sp>
      <p:sp>
        <p:nvSpPr>
          <p:cNvPr id="5" name="Marcador de Posição do Número do Diapositivo 17"/>
          <p:cNvSpPr>
            <a:spLocks noGrp="1"/>
          </p:cNvSpPr>
          <p:nvPr>
            <p:ph type="sldNum" sz="quarter" idx="12"/>
          </p:nvPr>
        </p:nvSpPr>
        <p:spPr/>
        <p:txBody>
          <a:bodyPr/>
          <a:lstStyle>
            <a:lvl1pPr>
              <a:defRPr/>
            </a:lvl1pPr>
          </a:lstStyle>
          <a:p>
            <a:fld id="{9D39DB76-94D9-473A-95F8-7C90ED497DEB}" type="slidenum">
              <a:rPr lang="en-GB" altLang="pt-PT"/>
              <a:pPr/>
              <a:t>‹N›</a:t>
            </a:fld>
            <a:endParaRPr lang="en-GB" alt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9"/>
          <p:cNvSpPr>
            <a:spLocks noGrp="1"/>
          </p:cNvSpPr>
          <p:nvPr>
            <p:ph type="dt" sz="half" idx="10"/>
          </p:nvPr>
        </p:nvSpPr>
        <p:spPr/>
        <p:txBody>
          <a:bodyPr/>
          <a:lstStyle>
            <a:lvl1pPr>
              <a:defRPr/>
            </a:lvl1pPr>
          </a:lstStyle>
          <a:p>
            <a:pPr>
              <a:defRPr/>
            </a:pPr>
            <a:fld id="{DDCEFD69-50EC-445A-99B3-828B00B1C161}" type="datetimeFigureOut">
              <a:rPr lang="en-GB"/>
              <a:pPr>
                <a:defRPr/>
              </a:pPr>
              <a:t>01/09/2020</a:t>
            </a:fld>
            <a:endParaRPr lang="en-GB"/>
          </a:p>
        </p:txBody>
      </p:sp>
      <p:sp>
        <p:nvSpPr>
          <p:cNvPr id="3" name="Marcador de Posição do Rodapé 21"/>
          <p:cNvSpPr>
            <a:spLocks noGrp="1"/>
          </p:cNvSpPr>
          <p:nvPr>
            <p:ph type="ftr" sz="quarter" idx="11"/>
          </p:nvPr>
        </p:nvSpPr>
        <p:spPr/>
        <p:txBody>
          <a:bodyPr/>
          <a:lstStyle>
            <a:lvl1pPr>
              <a:defRPr/>
            </a:lvl1pPr>
          </a:lstStyle>
          <a:p>
            <a:pPr>
              <a:defRPr/>
            </a:pPr>
            <a:endParaRPr lang="en-GB"/>
          </a:p>
        </p:txBody>
      </p:sp>
      <p:sp>
        <p:nvSpPr>
          <p:cNvPr id="4" name="Marcador de Posição do Número do Diapositivo 17"/>
          <p:cNvSpPr>
            <a:spLocks noGrp="1"/>
          </p:cNvSpPr>
          <p:nvPr>
            <p:ph type="sldNum" sz="quarter" idx="12"/>
          </p:nvPr>
        </p:nvSpPr>
        <p:spPr/>
        <p:txBody>
          <a:bodyPr/>
          <a:lstStyle>
            <a:lvl1pPr>
              <a:defRPr/>
            </a:lvl1pPr>
          </a:lstStyle>
          <a:p>
            <a:fld id="{46512585-90FD-493F-A257-3A240B2050BF}" type="slidenum">
              <a:rPr lang="en-GB" altLang="pt-PT"/>
              <a:pPr/>
              <a:t>‹N›</a:t>
            </a:fld>
            <a:endParaRPr lang="en-GB" alt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pt-PT" smtClean="0"/>
              <a:t>Clique para editar o estilo</a:t>
            </a:r>
            <a:endParaRPr lang="en-US"/>
          </a:p>
        </p:txBody>
      </p:sp>
      <p:sp>
        <p:nvSpPr>
          <p:cNvPr id="3" name="Marcador de Posição do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pt-PT" smtClean="0"/>
              <a:t>Clique para editar os estilos</a:t>
            </a:r>
          </a:p>
        </p:txBody>
      </p:sp>
      <p:sp>
        <p:nvSpPr>
          <p:cNvPr id="4" name="Marcador de Posição de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Marcador de Posição da Data 9"/>
          <p:cNvSpPr>
            <a:spLocks noGrp="1"/>
          </p:cNvSpPr>
          <p:nvPr>
            <p:ph type="dt" sz="half" idx="10"/>
          </p:nvPr>
        </p:nvSpPr>
        <p:spPr/>
        <p:txBody>
          <a:bodyPr/>
          <a:lstStyle>
            <a:lvl1pPr>
              <a:defRPr/>
            </a:lvl1pPr>
          </a:lstStyle>
          <a:p>
            <a:pPr>
              <a:defRPr/>
            </a:pPr>
            <a:fld id="{A805610D-8D2C-4796-9A60-285EB23362A4}" type="datetimeFigureOut">
              <a:rPr lang="en-GB"/>
              <a:pPr>
                <a:defRPr/>
              </a:pPr>
              <a:t>01/09/2020</a:t>
            </a:fld>
            <a:endParaRPr lang="en-GB"/>
          </a:p>
        </p:txBody>
      </p:sp>
      <p:sp>
        <p:nvSpPr>
          <p:cNvPr id="6" name="Marcador de Posição do Rodapé 21"/>
          <p:cNvSpPr>
            <a:spLocks noGrp="1"/>
          </p:cNvSpPr>
          <p:nvPr>
            <p:ph type="ftr" sz="quarter" idx="11"/>
          </p:nvPr>
        </p:nvSpPr>
        <p:spPr/>
        <p:txBody>
          <a:bodyPr/>
          <a:lstStyle>
            <a:lvl1pPr>
              <a:defRPr/>
            </a:lvl1pPr>
          </a:lstStyle>
          <a:p>
            <a:pPr>
              <a:defRPr/>
            </a:pPr>
            <a:endParaRPr lang="en-GB"/>
          </a:p>
        </p:txBody>
      </p:sp>
      <p:sp>
        <p:nvSpPr>
          <p:cNvPr id="7" name="Marcador de Posição do Número do Diapositivo 17"/>
          <p:cNvSpPr>
            <a:spLocks noGrp="1"/>
          </p:cNvSpPr>
          <p:nvPr>
            <p:ph type="sldNum" sz="quarter" idx="12"/>
          </p:nvPr>
        </p:nvSpPr>
        <p:spPr/>
        <p:txBody>
          <a:bodyPr/>
          <a:lstStyle>
            <a:lvl1pPr>
              <a:defRPr/>
            </a:lvl1pPr>
          </a:lstStyle>
          <a:p>
            <a:fld id="{E2CD4CE5-CEBC-4171-B3AA-5D11446447BE}" type="slidenum">
              <a:rPr lang="en-GB" altLang="pt-PT"/>
              <a:pPr/>
              <a:t>‹N›</a:t>
            </a:fld>
            <a:endParaRPr lang="en-GB" alt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Cortar e Arredondar Rectângulo de Canto Simples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riângulo rectângulo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orma livre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8" name="Forma livre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2" name="Títu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pt-PT" smtClean="0"/>
              <a:t>Clique para editar o estilo</a:t>
            </a:r>
            <a:endParaRPr lang="en-US"/>
          </a:p>
        </p:txBody>
      </p:sp>
      <p:sp>
        <p:nvSpPr>
          <p:cNvPr id="4" name="Marcador de Posição do Tex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pt-PT" smtClean="0"/>
              <a:t>Clique para editar os estilos</a:t>
            </a:r>
          </a:p>
        </p:txBody>
      </p:sp>
      <p:sp>
        <p:nvSpPr>
          <p:cNvPr id="3" name="Marcador de Posição d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pt-PT" noProof="0" smtClean="0"/>
              <a:t>Clique no ícone para adicionar uma imagem</a:t>
            </a:r>
            <a:endParaRPr lang="en-US" noProof="0" dirty="0"/>
          </a:p>
        </p:txBody>
      </p:sp>
      <p:sp>
        <p:nvSpPr>
          <p:cNvPr id="9" name="Marcador de Posição da Data 4"/>
          <p:cNvSpPr>
            <a:spLocks noGrp="1"/>
          </p:cNvSpPr>
          <p:nvPr>
            <p:ph type="dt" sz="half" idx="10"/>
          </p:nvPr>
        </p:nvSpPr>
        <p:spPr/>
        <p:txBody>
          <a:bodyPr/>
          <a:lstStyle>
            <a:lvl1pPr>
              <a:defRPr/>
            </a:lvl1pPr>
          </a:lstStyle>
          <a:p>
            <a:pPr>
              <a:defRPr/>
            </a:pPr>
            <a:fld id="{04EE7650-06B0-42E6-9A6E-714C190B2A6F}" type="datetimeFigureOut">
              <a:rPr lang="en-GB"/>
              <a:pPr>
                <a:defRPr/>
              </a:pPr>
              <a:t>01/09/2020</a:t>
            </a:fld>
            <a:endParaRPr lang="en-GB"/>
          </a:p>
        </p:txBody>
      </p:sp>
      <p:sp>
        <p:nvSpPr>
          <p:cNvPr id="10" name="Marcador de Posição do Rodapé 5"/>
          <p:cNvSpPr>
            <a:spLocks noGrp="1"/>
          </p:cNvSpPr>
          <p:nvPr>
            <p:ph type="ftr" sz="quarter" idx="11"/>
          </p:nvPr>
        </p:nvSpPr>
        <p:spPr/>
        <p:txBody>
          <a:bodyPr/>
          <a:lstStyle>
            <a:lvl1pPr>
              <a:defRPr/>
            </a:lvl1pPr>
          </a:lstStyle>
          <a:p>
            <a:pPr>
              <a:defRPr/>
            </a:pPr>
            <a:endParaRPr lang="en-GB"/>
          </a:p>
        </p:txBody>
      </p:sp>
      <p:sp>
        <p:nvSpPr>
          <p:cNvPr id="11" name="Marcador de Posição do Número do Diapositivo 6"/>
          <p:cNvSpPr>
            <a:spLocks noGrp="1"/>
          </p:cNvSpPr>
          <p:nvPr>
            <p:ph type="sldNum" sz="quarter" idx="12"/>
          </p:nvPr>
        </p:nvSpPr>
        <p:spPr>
          <a:xfrm>
            <a:off x="8077200" y="6356350"/>
            <a:ext cx="609600" cy="365125"/>
          </a:xfrm>
        </p:spPr>
        <p:txBody>
          <a:bodyPr/>
          <a:lstStyle>
            <a:lvl1pPr>
              <a:defRPr/>
            </a:lvl1pPr>
          </a:lstStyle>
          <a:p>
            <a:fld id="{ADD35E1C-D05C-469A-9740-BB813306437D}" type="slidenum">
              <a:rPr lang="en-GB" altLang="pt-PT"/>
              <a:pPr/>
              <a:t>‹N›</a:t>
            </a:fld>
            <a:endParaRPr lang="en-GB" alt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orma liv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8" name="Forma liv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8" name="Marcador de Posição do Títu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pt-PT" altLang="pt-PT" smtClean="0"/>
              <a:t>Clique para editar o estilo</a:t>
            </a:r>
            <a:endParaRPr lang="en-US" altLang="pt-PT" smtClean="0"/>
          </a:p>
        </p:txBody>
      </p:sp>
      <p:sp>
        <p:nvSpPr>
          <p:cNvPr id="1029" name="Marcador de Posição do Tex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endParaRPr lang="en-US" altLang="pt-PT" smtClean="0"/>
          </a:p>
        </p:txBody>
      </p:sp>
      <p:sp>
        <p:nvSpPr>
          <p:cNvPr id="10" name="Marcador de Posição d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CE6DA0F0-36A5-4A03-9F9A-E5283A6F7D50}" type="datetimeFigureOut">
              <a:rPr lang="en-GB"/>
              <a:pPr>
                <a:defRPr/>
              </a:pPr>
              <a:t>01/09/2020</a:t>
            </a:fld>
            <a:endParaRPr lang="en-GB"/>
          </a:p>
        </p:txBody>
      </p:sp>
      <p:sp>
        <p:nvSpPr>
          <p:cNvPr id="22" name="Marcador de Posição do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p>
        </p:txBody>
      </p:sp>
      <p:sp>
        <p:nvSpPr>
          <p:cNvPr id="18" name="Marcador de Posição do Número do Diapositivo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itchFamily="18" charset="0"/>
              </a:defRPr>
            </a:lvl1pPr>
          </a:lstStyle>
          <a:p>
            <a:fld id="{5EAD99E1-2F54-4BEA-8EBD-FD2B40B1C3D9}" type="slidenum">
              <a:rPr lang="en-GB" altLang="pt-PT"/>
              <a:pPr/>
              <a:t>‹N›</a:t>
            </a:fld>
            <a:endParaRPr lang="en-GB" altLang="pt-PT"/>
          </a:p>
        </p:txBody>
      </p:sp>
      <p:grpSp>
        <p:nvGrpSpPr>
          <p:cNvPr id="1033" name="Grupo 1"/>
          <p:cNvGrpSpPr>
            <a:grpSpLocks/>
          </p:cNvGrpSpPr>
          <p:nvPr/>
        </p:nvGrpSpPr>
        <p:grpSpPr bwMode="auto">
          <a:xfrm>
            <a:off x="-19050" y="203200"/>
            <a:ext cx="9180513" cy="647700"/>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4828" r:id="rId1"/>
    <p:sldLayoutId id="2147484820" r:id="rId2"/>
    <p:sldLayoutId id="2147484829" r:id="rId3"/>
    <p:sldLayoutId id="2147484821" r:id="rId4"/>
    <p:sldLayoutId id="2147484822" r:id="rId5"/>
    <p:sldLayoutId id="2147484823" r:id="rId6"/>
    <p:sldLayoutId id="2147484824" r:id="rId7"/>
    <p:sldLayoutId id="2147484825" r:id="rId8"/>
    <p:sldLayoutId id="2147484830" r:id="rId9"/>
    <p:sldLayoutId id="2147484826" r:id="rId10"/>
    <p:sldLayoutId id="2147484827" r:id="rId11"/>
    <p:sldLayoutId id="2147484831"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pt-PT" smtClean="0"/>
              <a:t>Clique para editar o estilo do título</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pt-PT" smtClean="0"/>
              <a:t>Clique para editar os estilos de texto do modelo global</a:t>
            </a:r>
          </a:p>
          <a:p>
            <a:pPr lvl="1"/>
            <a:r>
              <a:rPr lang="en-GB" altLang="pt-PT" smtClean="0"/>
              <a:t>Segundo nível</a:t>
            </a:r>
          </a:p>
          <a:p>
            <a:pPr lvl="2"/>
            <a:r>
              <a:rPr lang="en-GB" altLang="pt-PT" smtClean="0"/>
              <a:t>Terceiro nível</a:t>
            </a:r>
          </a:p>
          <a:p>
            <a:pPr lvl="3"/>
            <a:r>
              <a:rPr lang="en-GB" altLang="pt-PT" smtClean="0"/>
              <a:t>Quarto nível</a:t>
            </a:r>
          </a:p>
          <a:p>
            <a:pPr lvl="4"/>
            <a:r>
              <a:rPr lang="en-GB" altLang="pt-PT"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400" b="0">
                <a:solidFill>
                  <a:srgbClr val="000000"/>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b="0">
                <a:solidFill>
                  <a:srgbClr val="000000"/>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32FB90D9-1713-4FBB-85CE-C082691E6439}" type="slidenum">
              <a:rPr lang="en-GB" altLang="pt-PT"/>
              <a:pPr/>
              <a:t>‹N›</a:t>
            </a:fld>
            <a:endParaRPr lang="en-GB" altLang="pt-PT"/>
          </a:p>
        </p:txBody>
      </p:sp>
    </p:spTree>
  </p:cSld>
  <p:clrMap bg1="lt1" tx1="dk1" bg2="lt2" tx2="dk2" accent1="accent1" accent2="accent2" accent3="accent3" accent4="accent4" accent5="accent5" accent6="accent6" hlink="hlink" folHlink="folHlink"/>
  <p:sldLayoutIdLst>
    <p:sldLayoutId id="2147484832" r:id="rId1"/>
    <p:sldLayoutId id="2147484833"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pt-PT" smtClean="0"/>
              <a:t>Clique para editar o estilo do título</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pt-PT" smtClean="0"/>
              <a:t>Clique para editar os estilos de texto do modelo global</a:t>
            </a:r>
          </a:p>
          <a:p>
            <a:pPr lvl="1"/>
            <a:r>
              <a:rPr lang="en-GB" altLang="pt-PT" smtClean="0"/>
              <a:t>Segundo nível</a:t>
            </a:r>
          </a:p>
          <a:p>
            <a:pPr lvl="2"/>
            <a:r>
              <a:rPr lang="en-GB" altLang="pt-PT" smtClean="0"/>
              <a:t>Terceiro nível</a:t>
            </a:r>
          </a:p>
          <a:p>
            <a:pPr lvl="3"/>
            <a:r>
              <a:rPr lang="en-GB" altLang="pt-PT" smtClean="0"/>
              <a:t>Quarto nível</a:t>
            </a:r>
          </a:p>
          <a:p>
            <a:pPr lvl="4"/>
            <a:r>
              <a:rPr lang="en-GB" altLang="pt-PT"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400" b="0">
                <a:solidFill>
                  <a:srgbClr val="000000"/>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b="0">
                <a:solidFill>
                  <a:srgbClr val="000000"/>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B2E5CB74-F7CB-433E-A944-3E346C93C75B}" type="slidenum">
              <a:rPr lang="en-GB" altLang="pt-PT"/>
              <a:pPr/>
              <a:t>‹N›</a:t>
            </a:fld>
            <a:endParaRPr lang="en-GB" altLang="pt-PT"/>
          </a:p>
        </p:txBody>
      </p:sp>
    </p:spTree>
  </p:cSld>
  <p:clrMap bg1="lt1" tx1="dk1" bg2="lt2" tx2="dk2" accent1="accent1" accent2="accent2" accent3="accent3" accent4="accent4" accent5="accent5" accent6="accent6" hlink="hlink" folHlink="folHlink"/>
  <p:sldLayoutIdLst>
    <p:sldLayoutId id="214748483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pt-PT" smtClean="0"/>
              <a:t>Clique para editar o estilo do título</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pt-PT" smtClean="0"/>
              <a:t>Clique para editar os estilos de texto do modelo global</a:t>
            </a:r>
          </a:p>
          <a:p>
            <a:pPr lvl="1"/>
            <a:r>
              <a:rPr lang="en-GB" altLang="pt-PT" smtClean="0"/>
              <a:t>Segundo nível</a:t>
            </a:r>
          </a:p>
          <a:p>
            <a:pPr lvl="2"/>
            <a:r>
              <a:rPr lang="en-GB" altLang="pt-PT" smtClean="0"/>
              <a:t>Terceiro nível</a:t>
            </a:r>
          </a:p>
          <a:p>
            <a:pPr lvl="3"/>
            <a:r>
              <a:rPr lang="en-GB" altLang="pt-PT" smtClean="0"/>
              <a:t>Quarto nível</a:t>
            </a:r>
          </a:p>
          <a:p>
            <a:pPr lvl="4"/>
            <a:r>
              <a:rPr lang="en-GB" altLang="pt-PT"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400" b="0">
                <a:solidFill>
                  <a:srgbClr val="000000"/>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b="0">
                <a:solidFill>
                  <a:srgbClr val="000000"/>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AA5A8DC8-AFB0-4C8F-BEA7-7C8CDA10A17F}" type="slidenum">
              <a:rPr lang="en-GB" altLang="pt-PT"/>
              <a:pPr/>
              <a:t>‹N›</a:t>
            </a:fld>
            <a:endParaRPr lang="en-GB" altLang="pt-PT"/>
          </a:p>
        </p:txBody>
      </p:sp>
    </p:spTree>
  </p:cSld>
  <p:clrMap bg1="lt1" tx1="dk1" bg2="lt2" tx2="dk2" accent1="accent1" accent2="accent2" accent3="accent3" accent4="accent4" accent5="accent5" accent6="accent6" hlink="hlink" folHlink="folHlink"/>
  <p:sldLayoutIdLst>
    <p:sldLayoutId id="214748483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pt-PT" smtClean="0"/>
              <a:t>Clique para editar o estilo do título</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pt-PT" smtClean="0"/>
              <a:t>Clique para editar os estilos de texto do modelo global</a:t>
            </a:r>
          </a:p>
          <a:p>
            <a:pPr lvl="1"/>
            <a:r>
              <a:rPr lang="en-GB" altLang="pt-PT" smtClean="0"/>
              <a:t>Segundo nível</a:t>
            </a:r>
          </a:p>
          <a:p>
            <a:pPr lvl="2"/>
            <a:r>
              <a:rPr lang="en-GB" altLang="pt-PT" smtClean="0"/>
              <a:t>Terceiro nível</a:t>
            </a:r>
          </a:p>
          <a:p>
            <a:pPr lvl="3"/>
            <a:r>
              <a:rPr lang="en-GB" altLang="pt-PT" smtClean="0"/>
              <a:t>Quarto nível</a:t>
            </a:r>
          </a:p>
          <a:p>
            <a:pPr lvl="4"/>
            <a:r>
              <a:rPr lang="en-GB" altLang="pt-PT"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400" b="0">
                <a:solidFill>
                  <a:srgbClr val="000000"/>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b="0">
                <a:solidFill>
                  <a:srgbClr val="000000"/>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042A9F69-C8D1-445B-A9ED-B32B08F680A9}" type="slidenum">
              <a:rPr lang="en-GB" altLang="pt-PT"/>
              <a:pPr/>
              <a:t>‹N›</a:t>
            </a:fld>
            <a:endParaRPr lang="en-GB" altLang="pt-PT"/>
          </a:p>
        </p:txBody>
      </p:sp>
    </p:spTree>
  </p:cSld>
  <p:clrMap bg1="lt1" tx1="dk1" bg2="lt2" tx2="dk2" accent1="accent1" accent2="accent2" accent3="accent3" accent4="accent4" accent5="accent5" accent6="accent6" hlink="hlink" folHlink="folHlink"/>
  <p:sldLayoutIdLst>
    <p:sldLayoutId id="214748483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6146"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pt-PT" smtClean="0"/>
              <a:t>Clique para editar o estilo</a:t>
            </a:r>
            <a:endParaRPr lang="en-US" dirty="0"/>
          </a:p>
        </p:txBody>
      </p:sp>
      <p:sp>
        <p:nvSpPr>
          <p:cNvPr id="6148" name="Text Placeholder 2"/>
          <p:cNvSpPr>
            <a:spLocks noGrp="1"/>
          </p:cNvSpPr>
          <p:nvPr>
            <p:ph type="body" idx="1"/>
          </p:nvPr>
        </p:nvSpPr>
        <p:spPr bwMode="auto">
          <a:xfrm>
            <a:off x="533400" y="533400"/>
            <a:ext cx="6554788" cy="3767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endParaRPr lang="en-US" altLang="pt-PT" smtClean="0"/>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rgbClr val="146194">
                    <a:lumMod val="50000"/>
                  </a:srgbClr>
                </a:solidFill>
                <a:effectLst/>
                <a:latin typeface="+mn-lt"/>
              </a:defRPr>
            </a:lvl1pPr>
          </a:lstStyle>
          <a:p>
            <a:pPr>
              <a:defRPr/>
            </a:pPr>
            <a:fld id="{9212C903-1B20-4478-BC89-157EF8DE788C}" type="datetimeFigureOut">
              <a:rPr lang="pt-PT"/>
              <a:pPr>
                <a:defRPr/>
              </a:pPr>
              <a:t>01-09-2020</a:t>
            </a:fld>
            <a:endParaRPr lang="pt-PT"/>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rgbClr val="146194">
                    <a:lumMod val="50000"/>
                  </a:srgbClr>
                </a:solidFill>
                <a:effectLst/>
                <a:latin typeface="+mn-lt"/>
              </a:defRPr>
            </a:lvl1pPr>
          </a:lstStyle>
          <a:p>
            <a:pPr>
              <a:defRPr/>
            </a:pPr>
            <a:endParaRPr lang="pt-PT"/>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2800">
                <a:solidFill>
                  <a:srgbClr val="0A304A"/>
                </a:solidFill>
                <a:latin typeface="Century Gothic" pitchFamily="34" charset="0"/>
              </a:defRPr>
            </a:lvl1pPr>
          </a:lstStyle>
          <a:p>
            <a:fld id="{69832874-86CF-4BA2-B6D9-B29F63BCDB84}" type="slidenum">
              <a:rPr lang="pt-PT"/>
              <a:pPr/>
              <a:t>‹N›</a:t>
            </a:fld>
            <a:endParaRPr lang="pt-PT"/>
          </a:p>
        </p:txBody>
      </p:sp>
    </p:spTree>
  </p:cSld>
  <p:clrMap bg1="dk1" tx1="lt1" bg2="dk2" tx2="lt2" accent1="accent1" accent2="accent2" accent3="accent3" accent4="accent4" accent5="accent5" accent6="accent6" hlink="hlink" folHlink="folHlink"/>
  <p:sldLayoutIdLst>
    <p:sldLayoutId id="2147484837" r:id="rId1"/>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hyperlink" Target="http://www.uems.net/index.php"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812800" y="2781300"/>
            <a:ext cx="8027988" cy="1373188"/>
          </a:xfrm>
          <a:prstGeom prst="rect">
            <a:avLst/>
          </a:prstGeom>
          <a:noFill/>
          <a:ln w="50800">
            <a:noFill/>
            <a:miter lim="800000"/>
            <a:headEnd/>
            <a:tailEnd/>
          </a:ln>
        </p:spPr>
        <p:txBody>
          <a:bodyPr wrap="none" anchor="ctr"/>
          <a:lstStyle/>
          <a:p>
            <a:pPr algn="ctr" eaLnBrk="1" hangingPunct="1"/>
            <a:endParaRPr lang="pt-PT" altLang="pt-PT" sz="4000" b="1">
              <a:solidFill>
                <a:srgbClr val="002060"/>
              </a:solidFill>
              <a:latin typeface="Calibri" pitchFamily="34" charset="0"/>
            </a:endParaRPr>
          </a:p>
        </p:txBody>
      </p:sp>
      <p:pic>
        <p:nvPicPr>
          <p:cNvPr id="18435" name="Picture 3"/>
          <p:cNvPicPr>
            <a:picLocks noChangeAspect="1" noChangeArrowheads="1"/>
          </p:cNvPicPr>
          <p:nvPr/>
        </p:nvPicPr>
        <p:blipFill>
          <a:blip r:embed="rId3"/>
          <a:srcRect/>
          <a:stretch>
            <a:fillRect/>
          </a:stretch>
        </p:blipFill>
        <p:spPr bwMode="auto">
          <a:xfrm>
            <a:off x="323850" y="5373688"/>
            <a:ext cx="2259013" cy="1116012"/>
          </a:xfrm>
          <a:prstGeom prst="rect">
            <a:avLst/>
          </a:prstGeom>
          <a:noFill/>
          <a:ln w="9525">
            <a:noFill/>
            <a:miter lim="800000"/>
            <a:headEnd/>
            <a:tailEnd/>
          </a:ln>
        </p:spPr>
      </p:pic>
      <p:pic>
        <p:nvPicPr>
          <p:cNvPr id="18436" name="Imagem 2" descr="SPHM"/>
          <p:cNvPicPr>
            <a:picLocks noChangeAspect="1" noChangeArrowheads="1"/>
          </p:cNvPicPr>
          <p:nvPr/>
        </p:nvPicPr>
        <p:blipFill>
          <a:blip r:embed="rId4"/>
          <a:srcRect/>
          <a:stretch>
            <a:fillRect/>
          </a:stretch>
        </p:blipFill>
        <p:spPr bwMode="auto">
          <a:xfrm>
            <a:off x="6372225" y="5300663"/>
            <a:ext cx="2528888" cy="1330325"/>
          </a:xfrm>
          <a:prstGeom prst="rect">
            <a:avLst/>
          </a:prstGeom>
          <a:noFill/>
          <a:ln w="9525">
            <a:noFill/>
            <a:miter lim="800000"/>
            <a:headEnd/>
            <a:tailEnd/>
          </a:ln>
        </p:spPr>
      </p:pic>
      <p:pic>
        <p:nvPicPr>
          <p:cNvPr id="18437" name="Picture 8" descr="UEMS logo">
            <a:hlinkClick r:id="rId5"/>
          </p:cNvPr>
          <p:cNvPicPr>
            <a:picLocks noChangeAspect="1" noChangeArrowheads="1"/>
          </p:cNvPicPr>
          <p:nvPr/>
        </p:nvPicPr>
        <p:blipFill>
          <a:blip r:embed="rId6"/>
          <a:srcRect/>
          <a:stretch>
            <a:fillRect/>
          </a:stretch>
        </p:blipFill>
        <p:spPr bwMode="auto">
          <a:xfrm>
            <a:off x="3779838" y="5373688"/>
            <a:ext cx="936625" cy="935037"/>
          </a:xfrm>
          <a:prstGeom prst="rect">
            <a:avLst/>
          </a:prstGeom>
          <a:noFill/>
          <a:ln w="9525">
            <a:noFill/>
            <a:miter lim="800000"/>
            <a:headEnd/>
            <a:tailEnd/>
          </a:ln>
        </p:spPr>
      </p:pic>
      <p:sp>
        <p:nvSpPr>
          <p:cNvPr id="8" name="Rectângulo 7"/>
          <p:cNvSpPr/>
          <p:nvPr/>
        </p:nvSpPr>
        <p:spPr>
          <a:xfrm>
            <a:off x="900113" y="931863"/>
            <a:ext cx="2405062" cy="45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2400" b="1" dirty="0">
                <a:solidFill>
                  <a:srgbClr val="002060"/>
                </a:solidFill>
              </a:rPr>
              <a:t>Pedro Cantista</a:t>
            </a:r>
          </a:p>
        </p:txBody>
      </p:sp>
      <p:pic>
        <p:nvPicPr>
          <p:cNvPr id="18439" name="Imagem 2"/>
          <p:cNvPicPr>
            <a:picLocks noChangeAspect="1"/>
          </p:cNvPicPr>
          <p:nvPr/>
        </p:nvPicPr>
        <p:blipFill>
          <a:blip r:embed="rId7"/>
          <a:srcRect/>
          <a:stretch>
            <a:fillRect/>
          </a:stretch>
        </p:blipFill>
        <p:spPr bwMode="auto">
          <a:xfrm>
            <a:off x="6178550" y="298450"/>
            <a:ext cx="2722563" cy="1898650"/>
          </a:xfrm>
          <a:prstGeom prst="rect">
            <a:avLst/>
          </a:prstGeom>
          <a:noFill/>
          <a:ln w="9525">
            <a:noFill/>
            <a:miter lim="800000"/>
            <a:headEnd/>
            <a:tailEnd/>
          </a:ln>
        </p:spPr>
      </p:pic>
      <p:pic>
        <p:nvPicPr>
          <p:cNvPr id="18440" name="Imagem 2"/>
          <p:cNvPicPr>
            <a:picLocks noChangeAspect="1"/>
          </p:cNvPicPr>
          <p:nvPr/>
        </p:nvPicPr>
        <p:blipFill>
          <a:blip r:embed="rId8"/>
          <a:srcRect/>
          <a:stretch>
            <a:fillRect/>
          </a:stretch>
        </p:blipFill>
        <p:spPr bwMode="auto">
          <a:xfrm>
            <a:off x="719138" y="2551113"/>
            <a:ext cx="7453312"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1476375" y="260350"/>
          <a:ext cx="5483225" cy="6019800"/>
        </p:xfrm>
        <a:graphic>
          <a:graphicData uri="http://schemas.openxmlformats.org/presentationml/2006/ole">
            <p:oleObj spid="_x0000_s35842" name="Fotografia do Photo Editor" r:id="rId4" imgW="3696216" imgH="4057143" progId="MSPhotoEd.3">
              <p:embed/>
            </p:oleObj>
          </a:graphicData>
        </a:graphic>
      </p:graphicFrame>
      <p:sp>
        <p:nvSpPr>
          <p:cNvPr id="35843" name="Rectangle 3"/>
          <p:cNvSpPr>
            <a:spLocks noChangeArrowheads="1"/>
          </p:cNvSpPr>
          <p:nvPr/>
        </p:nvSpPr>
        <p:spPr bwMode="auto">
          <a:xfrm>
            <a:off x="1763713" y="6453188"/>
            <a:ext cx="5184775" cy="404812"/>
          </a:xfrm>
          <a:prstGeom prst="rect">
            <a:avLst/>
          </a:prstGeom>
          <a:noFill/>
          <a:ln w="9525">
            <a:solidFill>
              <a:schemeClr val="tx1"/>
            </a:solidFill>
            <a:miter lim="800000"/>
            <a:headEnd/>
            <a:tailEnd/>
          </a:ln>
        </p:spPr>
        <p:txBody>
          <a:bodyPr wrap="none" anchor="ctr"/>
          <a:lstStyle/>
          <a:p>
            <a:pPr eaLnBrk="1" hangingPunct="1"/>
            <a:r>
              <a:rPr lang="pt-PT" altLang="pt-PT" b="1">
                <a:latin typeface="Constantia" pitchFamily="18" charset="0"/>
              </a:rPr>
              <a:t>Francisco da Fonseca Henriques, 1726</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Imagem10.jpg"/>
          <p:cNvPicPr>
            <a:picLocks noChangeAspect="1" noChangeArrowheads="1"/>
          </p:cNvPicPr>
          <p:nvPr/>
        </p:nvPicPr>
        <p:blipFill>
          <a:blip r:embed="rId3"/>
          <a:srcRect/>
          <a:stretch>
            <a:fillRect/>
          </a:stretch>
        </p:blipFill>
        <p:spPr bwMode="auto">
          <a:xfrm>
            <a:off x="0" y="0"/>
            <a:ext cx="9525000" cy="7143750"/>
          </a:xfrm>
          <a:prstGeom prst="rect">
            <a:avLst/>
          </a:prstGeom>
          <a:noFill/>
          <a:ln w="9525">
            <a:noFill/>
            <a:miter lim="800000"/>
            <a:headEnd/>
            <a:tailEnd/>
          </a:ln>
        </p:spPr>
      </p:pic>
      <p:sp>
        <p:nvSpPr>
          <p:cNvPr id="39939" name="Marcador de Posição do Número do Diapositivo 2"/>
          <p:cNvSpPr>
            <a:spLocks noGrp="1"/>
          </p:cNvSpPr>
          <p:nvPr>
            <p:ph type="sldNum" sz="quarter" idx="12"/>
          </p:nvPr>
        </p:nvSpPr>
        <p:spPr>
          <a:noFill/>
        </p:spPr>
        <p:txBody>
          <a:bodyPr/>
          <a:lstStyle/>
          <a:p>
            <a:fld id="{2EDC92AF-1F8E-47F1-B875-17C0F9E04EAA}" type="slidenum">
              <a:rPr lang="en-US" altLang="pt-PT">
                <a:solidFill>
                  <a:schemeClr val="tx1"/>
                </a:solidFill>
                <a:latin typeface="Tahoma" pitchFamily="34" charset="0"/>
              </a:rPr>
              <a:pPr/>
              <a:t>13</a:t>
            </a:fld>
            <a:endParaRPr lang="en-US" altLang="pt-PT">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0" y="0"/>
            <a:ext cx="10329863" cy="774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a:xfrm>
            <a:off x="1908175" y="333375"/>
            <a:ext cx="5618163" cy="1143000"/>
          </a:xfrm>
        </p:spPr>
        <p:txBody>
          <a:bodyPr/>
          <a:lstStyle/>
          <a:p>
            <a:pPr algn="ctr"/>
            <a:r>
              <a:rPr lang="pt-PT" altLang="pt-PT" smtClean="0">
                <a:solidFill>
                  <a:srgbClr val="0070C0"/>
                </a:solidFill>
              </a:rPr>
              <a:t>Scientific Society </a:t>
            </a:r>
          </a:p>
        </p:txBody>
      </p:sp>
      <p:sp>
        <p:nvSpPr>
          <p:cNvPr id="44035" name="Rectangle 3"/>
          <p:cNvSpPr>
            <a:spLocks noGrp="1"/>
          </p:cNvSpPr>
          <p:nvPr>
            <p:ph type="body" idx="4294967295"/>
          </p:nvPr>
        </p:nvSpPr>
        <p:spPr>
          <a:xfrm>
            <a:off x="468313" y="3284538"/>
            <a:ext cx="8229600" cy="3182937"/>
          </a:xfrm>
        </p:spPr>
        <p:txBody>
          <a:bodyPr/>
          <a:lstStyle/>
          <a:p>
            <a:endParaRPr lang="pt-PT" altLang="pt-PT" sz="3200" smtClean="0">
              <a:solidFill>
                <a:schemeClr val="accent1"/>
              </a:solidFill>
            </a:endParaRPr>
          </a:p>
          <a:p>
            <a:pPr>
              <a:buFont typeface="Wingdings 2" pitchFamily="18" charset="2"/>
              <a:buNone/>
            </a:pPr>
            <a:r>
              <a:rPr lang="pt-PT" altLang="pt-PT" sz="3200" smtClean="0">
                <a:solidFill>
                  <a:schemeClr val="accent1"/>
                </a:solidFill>
              </a:rPr>
              <a:t>  Sociedade Portuguesa de Hidrologia Médica                     </a:t>
            </a:r>
          </a:p>
          <a:p>
            <a:pPr>
              <a:buFont typeface="Wingdings 2" pitchFamily="18" charset="2"/>
              <a:buNone/>
            </a:pPr>
            <a:r>
              <a:rPr lang="pt-PT" altLang="pt-PT" sz="3200" smtClean="0">
                <a:solidFill>
                  <a:schemeClr val="accent1"/>
                </a:solidFill>
              </a:rPr>
              <a:t>                          e Climatologia</a:t>
            </a:r>
          </a:p>
          <a:p>
            <a:pPr>
              <a:buFont typeface="Wingdings 2" pitchFamily="18" charset="2"/>
              <a:buNone/>
            </a:pPr>
            <a:r>
              <a:rPr lang="pt-PT" altLang="pt-PT" sz="3200" smtClean="0">
                <a:solidFill>
                  <a:schemeClr val="accent1"/>
                </a:solidFill>
              </a:rPr>
              <a:t>                                  1952</a:t>
            </a:r>
          </a:p>
        </p:txBody>
      </p:sp>
      <p:pic>
        <p:nvPicPr>
          <p:cNvPr id="44036" name="Picture 6"/>
          <p:cNvPicPr>
            <a:picLocks noChangeAspect="1" noChangeArrowheads="1"/>
          </p:cNvPicPr>
          <p:nvPr/>
        </p:nvPicPr>
        <p:blipFill>
          <a:blip r:embed="rId2"/>
          <a:srcRect/>
          <a:stretch>
            <a:fillRect/>
          </a:stretch>
        </p:blipFill>
        <p:spPr bwMode="auto">
          <a:xfrm>
            <a:off x="3798888" y="1844675"/>
            <a:ext cx="1568450" cy="1566863"/>
          </a:xfrm>
          <a:prstGeom prst="rect">
            <a:avLst/>
          </a:prstGeom>
          <a:noFill/>
          <a:ln w="63500" algn="ctr">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ítulo 1"/>
          <p:cNvSpPr>
            <a:spLocks noGrp="1"/>
          </p:cNvSpPr>
          <p:nvPr>
            <p:ph type="title"/>
          </p:nvPr>
        </p:nvSpPr>
        <p:spPr>
          <a:xfrm>
            <a:off x="428625" y="571500"/>
            <a:ext cx="8229600" cy="1143000"/>
          </a:xfrm>
        </p:spPr>
        <p:txBody>
          <a:bodyPr/>
          <a:lstStyle/>
          <a:p>
            <a:pPr eaLnBrk="1" hangingPunct="1"/>
            <a:r>
              <a:rPr lang="pt-PT" altLang="pt-PT" smtClean="0">
                <a:solidFill>
                  <a:srgbClr val="0070C0"/>
                </a:solidFill>
              </a:rPr>
              <a:t>    </a:t>
            </a:r>
            <a:r>
              <a:rPr lang="en-GB" altLang="pt-PT" smtClean="0">
                <a:solidFill>
                  <a:srgbClr val="0070C0"/>
                </a:solidFill>
              </a:rPr>
              <a:t>Portuguese SPA Association</a:t>
            </a:r>
          </a:p>
        </p:txBody>
      </p:sp>
      <p:pic>
        <p:nvPicPr>
          <p:cNvPr id="45059" name="Picture 2"/>
          <p:cNvPicPr>
            <a:picLocks noGrp="1" noChangeAspect="1" noChangeArrowheads="1"/>
          </p:cNvPicPr>
          <p:nvPr>
            <p:ph idx="1"/>
          </p:nvPr>
        </p:nvPicPr>
        <p:blipFill>
          <a:blip r:embed="rId2"/>
          <a:srcRect/>
          <a:stretch>
            <a:fillRect/>
          </a:stretch>
        </p:blipFill>
        <p:spPr>
          <a:xfrm>
            <a:off x="657225" y="2565400"/>
            <a:ext cx="7772400" cy="2590800"/>
          </a:xfrm>
          <a:noFill/>
        </p:spPr>
      </p:pic>
      <p:sp>
        <p:nvSpPr>
          <p:cNvPr id="45060" name="Marcador de Posição do Número do Diapositivo 5"/>
          <p:cNvSpPr>
            <a:spLocks noGrp="1"/>
          </p:cNvSpPr>
          <p:nvPr>
            <p:ph type="sldNum" sz="quarter" idx="12"/>
          </p:nvPr>
        </p:nvSpPr>
        <p:spPr bwMode="auto">
          <a:noFill/>
          <a:ln>
            <a:miter lim="800000"/>
            <a:headEnd/>
            <a:tailEnd/>
          </a:ln>
        </p:spPr>
        <p:txBody>
          <a:bodyPr/>
          <a:lstStyle/>
          <a:p>
            <a:fld id="{E95648C9-F5F5-4870-A3A9-ACB3682AA087}" type="slidenum">
              <a:rPr lang="pt-PT" altLang="pt-PT" b="1">
                <a:solidFill>
                  <a:schemeClr val="bg1"/>
                </a:solidFill>
              </a:rPr>
              <a:pPr/>
              <a:t>16</a:t>
            </a:fld>
            <a:endParaRPr lang="pt-PT" altLang="pt-PT" b="1">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ítulo 1"/>
          <p:cNvSpPr>
            <a:spLocks noGrp="1"/>
          </p:cNvSpPr>
          <p:nvPr>
            <p:ph type="title"/>
          </p:nvPr>
        </p:nvSpPr>
        <p:spPr>
          <a:xfrm>
            <a:off x="457200" y="260350"/>
            <a:ext cx="8435975" cy="1143000"/>
          </a:xfrm>
        </p:spPr>
        <p:txBody>
          <a:bodyPr/>
          <a:lstStyle/>
          <a:p>
            <a:r>
              <a:rPr lang="en-GB" altLang="pt-PT" sz="4800" smtClean="0">
                <a:solidFill>
                  <a:srgbClr val="0070C0"/>
                </a:solidFill>
              </a:rPr>
              <a:t>INDICATIONS (officially approved</a:t>
            </a:r>
            <a:r>
              <a:rPr lang="pt-PT" altLang="pt-PT" sz="4800" smtClean="0">
                <a:solidFill>
                  <a:srgbClr val="0070C0"/>
                </a:solidFill>
              </a:rPr>
              <a:t>)</a:t>
            </a:r>
            <a:endParaRPr lang="en-US" altLang="pt-PT" sz="4800" smtClean="0">
              <a:solidFill>
                <a:srgbClr val="0070C0"/>
              </a:solidFill>
            </a:endParaRPr>
          </a:p>
        </p:txBody>
      </p:sp>
      <p:sp>
        <p:nvSpPr>
          <p:cNvPr id="178179" name="Marcador de Posição de Conteúdo 2"/>
          <p:cNvSpPr>
            <a:spLocks noGrp="1"/>
          </p:cNvSpPr>
          <p:nvPr>
            <p:ph idx="1"/>
          </p:nvPr>
        </p:nvSpPr>
        <p:spPr>
          <a:xfrm>
            <a:off x="560388" y="1989138"/>
            <a:ext cx="8229600" cy="4389437"/>
          </a:xfrm>
        </p:spPr>
        <p:txBody>
          <a:bodyPr/>
          <a:lstStyle/>
          <a:p>
            <a:pPr>
              <a:defRPr/>
            </a:pPr>
            <a:r>
              <a:rPr lang="en-US" altLang="pt-PT" sz="2400" dirty="0" smtClean="0"/>
              <a:t>Musculoskeletal conditions</a:t>
            </a:r>
          </a:p>
          <a:p>
            <a:pPr>
              <a:defRPr/>
            </a:pPr>
            <a:r>
              <a:rPr lang="en-US" altLang="pt-PT" sz="2400" dirty="0" smtClean="0"/>
              <a:t>Respiratory tract</a:t>
            </a:r>
          </a:p>
          <a:p>
            <a:pPr>
              <a:defRPr/>
            </a:pPr>
            <a:r>
              <a:rPr lang="en-US" altLang="pt-PT" sz="2400" dirty="0" smtClean="0"/>
              <a:t>Dermatological </a:t>
            </a:r>
          </a:p>
          <a:p>
            <a:pPr>
              <a:defRPr/>
            </a:pPr>
            <a:r>
              <a:rPr lang="en-US" altLang="pt-PT" sz="2400" dirty="0" smtClean="0"/>
              <a:t>Digestive</a:t>
            </a:r>
          </a:p>
          <a:p>
            <a:pPr>
              <a:defRPr/>
            </a:pPr>
            <a:r>
              <a:rPr lang="en-US" altLang="pt-PT" sz="2400" dirty="0" smtClean="0"/>
              <a:t>Vascular</a:t>
            </a:r>
          </a:p>
          <a:p>
            <a:pPr>
              <a:defRPr/>
            </a:pPr>
            <a:r>
              <a:rPr lang="en-US" altLang="pt-PT" sz="2400" dirty="0" smtClean="0"/>
              <a:t>Metabolic </a:t>
            </a:r>
          </a:p>
          <a:p>
            <a:pPr>
              <a:defRPr/>
            </a:pPr>
            <a:r>
              <a:rPr lang="en-US" altLang="pt-PT" sz="2400" dirty="0" smtClean="0"/>
              <a:t>Neurologic</a:t>
            </a:r>
          </a:p>
          <a:p>
            <a:pPr>
              <a:defRPr/>
            </a:pPr>
            <a:r>
              <a:rPr lang="en-US" altLang="pt-PT" sz="2400" dirty="0" smtClean="0"/>
              <a:t>Psychiatric </a:t>
            </a:r>
          </a:p>
          <a:p>
            <a:pPr marL="0" indent="0">
              <a:buFont typeface="Wingdings 2" pitchFamily="18" charset="2"/>
              <a:buNone/>
              <a:defRPr/>
            </a:pPr>
            <a:r>
              <a:rPr lang="en-US" altLang="pt-PT" sz="2000" b="1" dirty="0" smtClean="0">
                <a:solidFill>
                  <a:srgbClr val="FF0000"/>
                </a:solidFill>
              </a:rPr>
              <a:t>(IN PORTUGAL THERMAL PRESCRIPTION IS A MEDICAL  ACT)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FFFF"/>
            </a:gs>
            <a:gs pos="10001">
              <a:srgbClr val="FFFFFF"/>
            </a:gs>
            <a:gs pos="100000">
              <a:srgbClr val="ADE8F1"/>
            </a:gs>
          </a:gsLst>
          <a:lin ang="6120000" scaled="1"/>
        </a:gradFill>
        <a:effectLst/>
      </p:bgPr>
    </p:bg>
    <p:spTree>
      <p:nvGrpSpPr>
        <p:cNvPr id="1" name=""/>
        <p:cNvGrpSpPr/>
        <p:nvPr/>
      </p:nvGrpSpPr>
      <p:grpSpPr>
        <a:xfrm>
          <a:off x="0" y="0"/>
          <a:ext cx="0" cy="0"/>
          <a:chOff x="0" y="0"/>
          <a:chExt cx="0" cy="0"/>
        </a:xfrm>
      </p:grpSpPr>
      <p:sp>
        <p:nvSpPr>
          <p:cNvPr id="47106" name="Título 1"/>
          <p:cNvSpPr>
            <a:spLocks noGrp="1"/>
          </p:cNvSpPr>
          <p:nvPr>
            <p:ph type="title"/>
          </p:nvPr>
        </p:nvSpPr>
        <p:spPr>
          <a:xfrm>
            <a:off x="684213" y="1177925"/>
            <a:ext cx="2952750" cy="758825"/>
          </a:xfrm>
        </p:spPr>
        <p:txBody>
          <a:bodyPr/>
          <a:lstStyle/>
          <a:p>
            <a:pPr eaLnBrk="1" hangingPunct="1"/>
            <a:r>
              <a:rPr lang="es-ES" altLang="pt-PT" sz="4400" b="1" smtClean="0"/>
              <a:t>STATISTICS</a:t>
            </a:r>
            <a:endParaRPr lang="en-GB" altLang="pt-PT" sz="4400" smtClean="0">
              <a:solidFill>
                <a:srgbClr val="000066"/>
              </a:solidFill>
            </a:endParaRPr>
          </a:p>
        </p:txBody>
      </p:sp>
      <p:sp>
        <p:nvSpPr>
          <p:cNvPr id="154627" name="Marcador de Posição de Conteúdo 2"/>
          <p:cNvSpPr>
            <a:spLocks noGrp="1"/>
          </p:cNvSpPr>
          <p:nvPr>
            <p:ph idx="1"/>
          </p:nvPr>
        </p:nvSpPr>
        <p:spPr>
          <a:xfrm>
            <a:off x="250825" y="2060575"/>
            <a:ext cx="8137525" cy="3313113"/>
          </a:xfrm>
        </p:spPr>
        <p:txBody>
          <a:bodyPr/>
          <a:lstStyle/>
          <a:p>
            <a:pPr eaLnBrk="1" hangingPunct="1">
              <a:defRPr/>
            </a:pPr>
            <a:endParaRPr lang="en-GB" altLang="pt-PT" dirty="0" smtClean="0"/>
          </a:p>
          <a:p>
            <a:pPr eaLnBrk="1" hangingPunct="1">
              <a:defRPr/>
            </a:pPr>
            <a:r>
              <a:rPr lang="en-GB" altLang="pt-PT" dirty="0" smtClean="0"/>
              <a:t>410 mineral water sources with therapeutic properties identified</a:t>
            </a:r>
          </a:p>
          <a:p>
            <a:pPr eaLnBrk="1" hangingPunct="1">
              <a:defRPr/>
            </a:pPr>
            <a:r>
              <a:rPr lang="en-GB" altLang="pt-PT" dirty="0" smtClean="0"/>
              <a:t>round 50 exploitations are legalized</a:t>
            </a:r>
          </a:p>
          <a:p>
            <a:pPr eaLnBrk="1" hangingPunct="1">
              <a:defRPr/>
            </a:pPr>
            <a:r>
              <a:rPr lang="en-GB" altLang="pt-PT" dirty="0" smtClean="0"/>
              <a:t>46 are working in 2019</a:t>
            </a:r>
          </a:p>
          <a:p>
            <a:pPr eaLnBrk="1" hangingPunct="1">
              <a:defRPr/>
            </a:pPr>
            <a:r>
              <a:rPr lang="en-GB" altLang="pt-PT" dirty="0" smtClean="0"/>
              <a:t>Around of 125.000 clients in 2019</a:t>
            </a:r>
          </a:p>
          <a:p>
            <a:pPr eaLnBrk="1" hangingPunct="1">
              <a:defRPr/>
            </a:pPr>
            <a:r>
              <a:rPr lang="en-GB" altLang="pt-PT" dirty="0" smtClean="0"/>
              <a:t>Social Thermalism returned</a:t>
            </a:r>
          </a:p>
          <a:p>
            <a:pPr eaLnBrk="1" hangingPunct="1">
              <a:defRPr/>
            </a:pPr>
            <a:endParaRPr lang="en-GB" altLang="pt-PT" dirty="0" smtClean="0"/>
          </a:p>
          <a:p>
            <a:pPr marL="0" indent="0" eaLnBrk="1" hangingPunct="1">
              <a:buFont typeface="Wingdings 2" pitchFamily="18" charset="2"/>
              <a:buNone/>
              <a:defRPr/>
            </a:pPr>
            <a:endParaRPr lang="en-GB" altLang="pt-PT" dirty="0" smtClean="0"/>
          </a:p>
          <a:p>
            <a:pPr eaLnBrk="1" hangingPunct="1">
              <a:buFont typeface="Wingdings 2" pitchFamily="18" charset="2"/>
              <a:buNone/>
              <a:defRPr/>
            </a:pPr>
            <a:endParaRPr lang="en-GB" altLang="pt-PT" dirty="0" smtClean="0"/>
          </a:p>
        </p:txBody>
      </p:sp>
      <p:sp>
        <p:nvSpPr>
          <p:cNvPr id="5" name="Rectângulo 4"/>
          <p:cNvSpPr/>
          <p:nvPr/>
        </p:nvSpPr>
        <p:spPr>
          <a:xfrm>
            <a:off x="6804025" y="5876925"/>
            <a:ext cx="2160588" cy="48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i="1" dirty="0">
                <a:solidFill>
                  <a:srgbClr val="000066"/>
                </a:solidFill>
              </a:rPr>
              <a:t>Pedro Cantista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ítulo 1"/>
          <p:cNvSpPr>
            <a:spLocks noGrp="1"/>
          </p:cNvSpPr>
          <p:nvPr>
            <p:ph type="title"/>
          </p:nvPr>
        </p:nvSpPr>
        <p:spPr/>
        <p:txBody>
          <a:bodyPr/>
          <a:lstStyle/>
          <a:p>
            <a:r>
              <a:rPr lang="en-GB" sz="4000" smtClean="0">
                <a:solidFill>
                  <a:srgbClr val="0070C0"/>
                </a:solidFill>
              </a:rPr>
              <a:t>COVID - 19 in Portuguese SPAs</a:t>
            </a:r>
          </a:p>
        </p:txBody>
      </p:sp>
      <p:sp>
        <p:nvSpPr>
          <p:cNvPr id="48131" name="Marcador de Posição de Conteúdo 2"/>
          <p:cNvSpPr>
            <a:spLocks noGrp="1"/>
          </p:cNvSpPr>
          <p:nvPr>
            <p:ph idx="1"/>
          </p:nvPr>
        </p:nvSpPr>
        <p:spPr/>
        <p:txBody>
          <a:bodyPr/>
          <a:lstStyle/>
          <a:p>
            <a:r>
              <a:rPr lang="en-GB" sz="1800" smtClean="0"/>
              <a:t>COVID-19 was considered a pandemic on 11 March 2020 by the World Health Organization</a:t>
            </a:r>
          </a:p>
          <a:p>
            <a:r>
              <a:rPr lang="en-GB" sz="1800" smtClean="0"/>
              <a:t>In Portugal, public health measures have been implemented according to the various stages of the spread of the virus in response to the epidemic, in order to progressively decrease the transmission of SARS CoV-2, provide adequate health care to all patients and protect Public Health</a:t>
            </a:r>
          </a:p>
          <a:p>
            <a:r>
              <a:rPr lang="en-GB" sz="1800" smtClean="0"/>
              <a:t>When the Government, implementing the Decree of the President of the Republic of “State of Emergency in Portugal ”(Decree of the President of the Republic no. 14-A / 2020, of 18 March), approved a set of exceptional and temporary measures to respond to the disease, embodied in Decree No. 2- A / 2020, of </a:t>
            </a:r>
            <a:r>
              <a:rPr lang="en-GB" sz="1800" smtClean="0">
                <a:solidFill>
                  <a:srgbClr val="FF0000"/>
                </a:solidFill>
              </a:rPr>
              <a:t>March 20</a:t>
            </a:r>
            <a:r>
              <a:rPr lang="en-GB" sz="1800" smtClean="0"/>
              <a:t>, </a:t>
            </a:r>
            <a:r>
              <a:rPr lang="en-GB" sz="1800" smtClean="0">
                <a:solidFill>
                  <a:srgbClr val="FF0000"/>
                </a:solidFill>
              </a:rPr>
              <a:t>determining the closure of the spas</a:t>
            </a:r>
            <a:r>
              <a:rPr lang="en-GB" sz="1800" smtClean="0"/>
              <a:t> in Article 7, </a:t>
            </a:r>
          </a:p>
          <a:p>
            <a:r>
              <a:rPr lang="en-GB" sz="1800" smtClean="0"/>
              <a:t>But in fact all spas were already closed by initiative of Doctors and Owners of Portuguese </a:t>
            </a:r>
            <a:r>
              <a:rPr lang="en-GB" sz="1800" smtClean="0">
                <a:solidFill>
                  <a:srgbClr val="0070C0"/>
                </a:solidFill>
              </a:rPr>
              <a:t>SPAs stopping their activity in March 13</a:t>
            </a:r>
            <a:r>
              <a:rPr lang="en-GB" sz="1800" smtClean="0"/>
              <a:t>.</a:t>
            </a:r>
          </a:p>
          <a:p>
            <a:endParaRPr lang="en-GB" sz="18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ctrTitle"/>
          </p:nvPr>
        </p:nvSpPr>
        <p:spPr>
          <a:xfrm>
            <a:off x="684213" y="476250"/>
            <a:ext cx="7772400" cy="1470025"/>
          </a:xfrm>
        </p:spPr>
        <p:txBody>
          <a:bodyPr/>
          <a:lstStyle/>
          <a:p>
            <a:r>
              <a:rPr lang="en-US" altLang="pt-PT" b="1" smtClean="0"/>
              <a:t>SUMMARY </a:t>
            </a:r>
          </a:p>
        </p:txBody>
      </p:sp>
      <p:sp>
        <p:nvSpPr>
          <p:cNvPr id="20483" name="Subtítulo 2"/>
          <p:cNvSpPr>
            <a:spLocks noGrp="1"/>
          </p:cNvSpPr>
          <p:nvPr>
            <p:ph type="subTitle" idx="1"/>
          </p:nvPr>
        </p:nvSpPr>
        <p:spPr>
          <a:xfrm>
            <a:off x="755650" y="1989138"/>
            <a:ext cx="8208963" cy="4141787"/>
          </a:xfrm>
        </p:spPr>
        <p:txBody>
          <a:bodyPr/>
          <a:lstStyle/>
          <a:p>
            <a:pPr marL="342900" indent="-342900" algn="l">
              <a:buFont typeface="Arial" panose="020B0604020202020204" pitchFamily="34" charset="0"/>
              <a:buChar char="•"/>
              <a:defRPr/>
            </a:pPr>
            <a:r>
              <a:rPr lang="en-US" altLang="pt-PT" sz="2400" b="1" dirty="0" smtClean="0">
                <a:solidFill>
                  <a:srgbClr val="0070C0"/>
                </a:solidFill>
              </a:rPr>
              <a:t>Portugal general data </a:t>
            </a:r>
          </a:p>
          <a:p>
            <a:pPr marL="342900" indent="-342900" algn="l">
              <a:buFont typeface="Arial" panose="020B0604020202020204" pitchFamily="34" charset="0"/>
              <a:buChar char="•"/>
              <a:defRPr/>
            </a:pPr>
            <a:r>
              <a:rPr lang="en-US" altLang="pt-PT" sz="2400" b="1" dirty="0" smtClean="0">
                <a:solidFill>
                  <a:srgbClr val="0070C0"/>
                </a:solidFill>
              </a:rPr>
              <a:t>Evolution of the pandemic and Suspension </a:t>
            </a:r>
            <a:r>
              <a:rPr lang="en-US" altLang="pt-PT" sz="2400" b="1" dirty="0">
                <a:solidFill>
                  <a:srgbClr val="0070C0"/>
                </a:solidFill>
              </a:rPr>
              <a:t>of Thermal Care </a:t>
            </a:r>
            <a:r>
              <a:rPr lang="en-US" altLang="pt-PT" sz="2400" b="1" dirty="0" smtClean="0">
                <a:solidFill>
                  <a:srgbClr val="0070C0"/>
                </a:solidFill>
              </a:rPr>
              <a:t>Activity</a:t>
            </a:r>
          </a:p>
          <a:p>
            <a:pPr marL="342900" indent="-342900" algn="l">
              <a:buFont typeface="Arial" panose="020B0604020202020204" pitchFamily="34" charset="0"/>
              <a:buChar char="•"/>
              <a:defRPr/>
            </a:pPr>
            <a:r>
              <a:rPr lang="en-US" altLang="pt-PT" sz="2400" b="1" dirty="0" smtClean="0">
                <a:solidFill>
                  <a:srgbClr val="0070C0"/>
                </a:solidFill>
              </a:rPr>
              <a:t>Reopening of thermal facilities (Guidance)</a:t>
            </a:r>
          </a:p>
          <a:p>
            <a:pPr marL="342900" indent="-342900" algn="l">
              <a:buFont typeface="Arial" panose="020B0604020202020204" pitchFamily="34" charset="0"/>
              <a:buChar char="•"/>
              <a:defRPr/>
            </a:pPr>
            <a:r>
              <a:rPr lang="en-US" altLang="pt-PT" sz="2400" b="1" dirty="0" smtClean="0">
                <a:solidFill>
                  <a:srgbClr val="0070C0"/>
                </a:solidFill>
              </a:rPr>
              <a:t>COVID -19 impact on Portuguese Economy and on Thermal Care Activity</a:t>
            </a:r>
          </a:p>
          <a:p>
            <a:pPr marL="342900" indent="-342900" algn="l">
              <a:buFont typeface="Arial" panose="020B0604020202020204" pitchFamily="34" charset="0"/>
              <a:buChar char="•"/>
              <a:defRPr/>
            </a:pPr>
            <a:endParaRPr lang="en-US" altLang="pt-PT" sz="2400" b="1" dirty="0" smtClean="0">
              <a:solidFill>
                <a:srgbClr val="0070C0"/>
              </a:solidFill>
            </a:endParaRPr>
          </a:p>
          <a:p>
            <a:pPr algn="l">
              <a:defRPr/>
            </a:pPr>
            <a:endParaRPr lang="en-US" altLang="pt-PT" sz="2400" b="1" dirty="0" smtClean="0">
              <a:solidFill>
                <a:srgbClr val="0070C0"/>
              </a:solidFill>
            </a:endParaRPr>
          </a:p>
          <a:p>
            <a:pPr algn="l">
              <a:defRPr/>
            </a:pPr>
            <a:endParaRPr lang="en-US" altLang="pt-PT" b="1" dirty="0" smtClean="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ítulo 1"/>
          <p:cNvSpPr>
            <a:spLocks noGrp="1"/>
          </p:cNvSpPr>
          <p:nvPr>
            <p:ph type="title"/>
          </p:nvPr>
        </p:nvSpPr>
        <p:spPr/>
        <p:txBody>
          <a:bodyPr/>
          <a:lstStyle/>
          <a:p>
            <a:r>
              <a:rPr lang="en-GB" smtClean="0">
                <a:solidFill>
                  <a:srgbClr val="0070C0"/>
                </a:solidFill>
              </a:rPr>
              <a:t>REOPENING</a:t>
            </a:r>
          </a:p>
        </p:txBody>
      </p:sp>
      <p:sp>
        <p:nvSpPr>
          <p:cNvPr id="3" name="Marcador de Posição de Conteúdo 2"/>
          <p:cNvSpPr>
            <a:spLocks noGrp="1"/>
          </p:cNvSpPr>
          <p:nvPr>
            <p:ph idx="1"/>
          </p:nvPr>
        </p:nvSpPr>
        <p:spPr/>
        <p:txBody>
          <a:bodyPr/>
          <a:lstStyle/>
          <a:p>
            <a:pPr>
              <a:defRPr/>
            </a:pPr>
            <a:r>
              <a:rPr lang="en-GB" sz="2800" dirty="0" smtClean="0"/>
              <a:t>With the evolution of the pandemic and the progressive scientific knowledge of the situation and some virus characteristics it was decided to study the possibilities of reopening the Thermal facilities and in which circumstances</a:t>
            </a:r>
          </a:p>
          <a:p>
            <a:pPr marL="0" indent="0">
              <a:buFontTx/>
              <a:buNone/>
              <a:defRPr/>
            </a:pPr>
            <a:endParaRPr lang="en-GB" sz="2800" dirty="0" smtClean="0"/>
          </a:p>
          <a:p>
            <a:pPr>
              <a:defRPr/>
            </a:pPr>
            <a:r>
              <a:rPr lang="en-GB" sz="2800" dirty="0" smtClean="0"/>
              <a:t>A group of personalities was uncharged of this task by the Portuguese Authorities  </a:t>
            </a:r>
            <a:endParaRPr lang="en-GB"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p:cNvSpPr>
          <p:nvPr>
            <p:ph type="title"/>
          </p:nvPr>
        </p:nvSpPr>
        <p:spPr/>
        <p:txBody>
          <a:bodyPr/>
          <a:lstStyle/>
          <a:p>
            <a:r>
              <a:rPr lang="en-GB" sz="3600" smtClean="0"/>
              <a:t/>
            </a:r>
            <a:br>
              <a:rPr lang="en-GB" sz="3600" smtClean="0"/>
            </a:br>
            <a:r>
              <a:rPr lang="en-GB" sz="3600" smtClean="0">
                <a:solidFill>
                  <a:srgbClr val="0070C0"/>
                </a:solidFill>
              </a:rPr>
              <a:t>ORIENTATION DRAWING GROUP</a:t>
            </a:r>
            <a:r>
              <a:rPr lang="en-GB" sz="3600" smtClean="0"/>
              <a:t/>
            </a:r>
            <a:br>
              <a:rPr lang="en-GB" sz="3600" smtClean="0"/>
            </a:br>
            <a:endParaRPr lang="en-GB" sz="3600" smtClean="0"/>
          </a:p>
        </p:txBody>
      </p:sp>
      <p:sp>
        <p:nvSpPr>
          <p:cNvPr id="50179" name="Marcador de Posição de Conteúdo 2"/>
          <p:cNvSpPr>
            <a:spLocks noGrp="1"/>
          </p:cNvSpPr>
          <p:nvPr>
            <p:ph idx="1"/>
          </p:nvPr>
        </p:nvSpPr>
        <p:spPr/>
        <p:txBody>
          <a:bodyPr/>
          <a:lstStyle/>
          <a:p>
            <a:r>
              <a:rPr lang="en-GB" sz="2400" smtClean="0"/>
              <a:t>Frederico Teixeira MD, PhD</a:t>
            </a:r>
          </a:p>
          <a:p>
            <a:r>
              <a:rPr lang="en-GB" sz="2400" smtClean="0"/>
              <a:t>Pedro Cantista MD, PhD </a:t>
            </a:r>
          </a:p>
          <a:p>
            <a:r>
              <a:rPr lang="en-GB" sz="2400" smtClean="0"/>
              <a:t>Luís Cardoso de Oliveira MD, PhD</a:t>
            </a:r>
          </a:p>
          <a:p>
            <a:endParaRPr lang="en-GB" sz="2400" smtClean="0"/>
          </a:p>
          <a:p>
            <a:r>
              <a:rPr lang="en-GB" sz="2000" i="1" smtClean="0"/>
              <a:t>In preparing this Guideline, the contributions of the Technical-Scientific Commission of the Association of Termas de Portugal, an independent committee that includes specialists in the areas of medical hydrology and climatology, geology and microbiology, were taken into account, which were analysed and validated by the Portuguese Society of Medical Hydrology (Pedro Cantista) and by the Competence Committee on Hydrology and Climatology of the Ordem dos Médicos (Luis Cardoso Oliveira)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1"/>
          <p:cNvSpPr>
            <a:spLocks noGrp="1"/>
          </p:cNvSpPr>
          <p:nvPr>
            <p:ph type="title"/>
          </p:nvPr>
        </p:nvSpPr>
        <p:spPr/>
        <p:txBody>
          <a:bodyPr/>
          <a:lstStyle/>
          <a:p>
            <a:r>
              <a:rPr lang="en-GB" smtClean="0">
                <a:solidFill>
                  <a:srgbClr val="0070C0"/>
                </a:solidFill>
              </a:rPr>
              <a:t>GUIDELINES</a:t>
            </a:r>
          </a:p>
        </p:txBody>
      </p:sp>
      <p:sp>
        <p:nvSpPr>
          <p:cNvPr id="51203" name="Marcador de Posição de Conteúdo 2"/>
          <p:cNvSpPr>
            <a:spLocks noGrp="1"/>
          </p:cNvSpPr>
          <p:nvPr>
            <p:ph idx="1"/>
          </p:nvPr>
        </p:nvSpPr>
        <p:spPr/>
        <p:txBody>
          <a:bodyPr/>
          <a:lstStyle/>
          <a:p>
            <a:r>
              <a:rPr lang="en-GB" sz="2400" smtClean="0"/>
              <a:t>GUIDANCE</a:t>
            </a:r>
          </a:p>
          <a:p>
            <a:r>
              <a:rPr lang="en-GB" sz="2400" smtClean="0"/>
              <a:t>NUMBER: 031/2020</a:t>
            </a:r>
          </a:p>
          <a:p>
            <a:r>
              <a:rPr lang="en-GB" sz="2400" smtClean="0"/>
              <a:t>DATE: 6/13/2020</a:t>
            </a:r>
          </a:p>
          <a:p>
            <a:endParaRPr lang="en-GB" sz="2400" smtClean="0"/>
          </a:p>
          <a:p>
            <a:r>
              <a:rPr lang="en-GB" sz="2400" smtClean="0"/>
              <a:t>SUBJECT: COVID-19: Thermal establishments</a:t>
            </a:r>
          </a:p>
          <a:p>
            <a:r>
              <a:rPr lang="en-GB" sz="2400" smtClean="0"/>
              <a:t>KEYWORDS: Coronavirus; SARS-CoV-2; COVID-19; Thermal establishments.</a:t>
            </a:r>
          </a:p>
          <a:p>
            <a:r>
              <a:rPr lang="en-GB" sz="2400" smtClean="0"/>
              <a:t>FOR: Thermal establishments</a:t>
            </a:r>
          </a:p>
          <a:p>
            <a:r>
              <a:rPr lang="en-GB" sz="2400" smtClean="0"/>
              <a:t>CONTACTS: dspdps@dgs.min-saude.pt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p:cNvSpPr>
            <a:spLocks noGrp="1"/>
          </p:cNvSpPr>
          <p:nvPr>
            <p:ph type="title"/>
          </p:nvPr>
        </p:nvSpPr>
        <p:spPr/>
        <p:txBody>
          <a:bodyPr/>
          <a:lstStyle/>
          <a:p>
            <a:r>
              <a:rPr lang="en-GB" smtClean="0">
                <a:solidFill>
                  <a:srgbClr val="0070C0"/>
                </a:solidFill>
              </a:rPr>
              <a:t>COVID 19 </a:t>
            </a:r>
            <a:br>
              <a:rPr lang="en-GB" smtClean="0">
                <a:solidFill>
                  <a:srgbClr val="0070C0"/>
                </a:solidFill>
              </a:rPr>
            </a:br>
            <a:r>
              <a:rPr lang="en-GB" smtClean="0">
                <a:solidFill>
                  <a:srgbClr val="0070C0"/>
                </a:solidFill>
              </a:rPr>
              <a:t>Economic impact in Portugal</a:t>
            </a:r>
          </a:p>
        </p:txBody>
      </p:sp>
      <p:sp>
        <p:nvSpPr>
          <p:cNvPr id="52227" name="Marcador de Posição de Conteúdo 2"/>
          <p:cNvSpPr>
            <a:spLocks noGrp="1"/>
          </p:cNvSpPr>
          <p:nvPr>
            <p:ph idx="1"/>
          </p:nvPr>
        </p:nvSpPr>
        <p:spPr/>
        <p:txBody>
          <a:bodyPr/>
          <a:lstStyle/>
          <a:p>
            <a:endParaRPr lang="en-GB" smtClean="0"/>
          </a:p>
          <a:p>
            <a:r>
              <a:rPr lang="en-GB" sz="2000" smtClean="0"/>
              <a:t>GROSS DOMESTIC PRODUCT (GDP) – a loss of 16.3%</a:t>
            </a:r>
          </a:p>
          <a:p>
            <a:r>
              <a:rPr lang="en-GB" sz="2000" smtClean="0"/>
              <a:t>UNEMPLOYMENT RATE  - from 6.5 to 8.1% (only possible due to government special measures, like simplified lay-off and prohibition of dismissals)</a:t>
            </a:r>
          </a:p>
          <a:p>
            <a:r>
              <a:rPr lang="en-GB" sz="2000" smtClean="0"/>
              <a:t>EXPORT – a loss of 40%</a:t>
            </a:r>
          </a:p>
          <a:p>
            <a:r>
              <a:rPr lang="en-GB" sz="2000" smtClean="0"/>
              <a:t>IMPORT – also a lost, less 29%</a:t>
            </a:r>
          </a:p>
          <a:p>
            <a:r>
              <a:rPr lang="en-GB" sz="2000" smtClean="0"/>
              <a:t>UE SUPPORT – 6,5 thousand millions of euros</a:t>
            </a:r>
          </a:p>
          <a:p>
            <a:endParaRPr lang="en-GB" sz="20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p:cNvSpPr>
            <a:spLocks noGrp="1"/>
          </p:cNvSpPr>
          <p:nvPr>
            <p:ph type="title"/>
          </p:nvPr>
        </p:nvSpPr>
        <p:spPr/>
        <p:txBody>
          <a:bodyPr/>
          <a:lstStyle/>
          <a:p>
            <a:r>
              <a:rPr lang="en-GB" smtClean="0">
                <a:solidFill>
                  <a:srgbClr val="0070C0"/>
                </a:solidFill>
              </a:rPr>
              <a:t>COVID -19 impact on Portuguese Balneology Activity</a:t>
            </a:r>
          </a:p>
        </p:txBody>
      </p:sp>
      <p:sp>
        <p:nvSpPr>
          <p:cNvPr id="53251" name="Marcador de Posição de Conteúdo 2"/>
          <p:cNvSpPr>
            <a:spLocks noGrp="1"/>
          </p:cNvSpPr>
          <p:nvPr>
            <p:ph idx="1"/>
          </p:nvPr>
        </p:nvSpPr>
        <p:spPr>
          <a:xfrm>
            <a:off x="457200" y="1600200"/>
            <a:ext cx="8229600" cy="4781550"/>
          </a:xfrm>
        </p:spPr>
        <p:txBody>
          <a:bodyPr/>
          <a:lstStyle/>
          <a:p>
            <a:r>
              <a:rPr lang="en-GB" sz="2000" smtClean="0"/>
              <a:t>Closed officially in </a:t>
            </a:r>
            <a:r>
              <a:rPr lang="en-GB" sz="2000" smtClean="0">
                <a:solidFill>
                  <a:srgbClr val="0070C0"/>
                </a:solidFill>
              </a:rPr>
              <a:t>March 20 </a:t>
            </a:r>
          </a:p>
          <a:p>
            <a:r>
              <a:rPr lang="en-GB" sz="2000" smtClean="0"/>
              <a:t>Reopening started in</a:t>
            </a:r>
            <a:r>
              <a:rPr lang="en-GB" sz="2000" smtClean="0">
                <a:solidFill>
                  <a:srgbClr val="0070C0"/>
                </a:solidFill>
              </a:rPr>
              <a:t> June 15</a:t>
            </a:r>
          </a:p>
          <a:p>
            <a:endParaRPr lang="en-GB" sz="2000" smtClean="0">
              <a:solidFill>
                <a:srgbClr val="00B050"/>
              </a:solidFill>
            </a:endParaRPr>
          </a:p>
          <a:p>
            <a:r>
              <a:rPr lang="en-GB" sz="2400" smtClean="0"/>
              <a:t>Number o SPAs in activity:</a:t>
            </a:r>
          </a:p>
          <a:p>
            <a:r>
              <a:rPr lang="en-GB" sz="2400" smtClean="0">
                <a:solidFill>
                  <a:srgbClr val="00B050"/>
                </a:solidFill>
              </a:rPr>
              <a:t>Before 46 </a:t>
            </a:r>
            <a:r>
              <a:rPr lang="en-GB" sz="2400" smtClean="0">
                <a:solidFill>
                  <a:srgbClr val="FF0000"/>
                </a:solidFill>
              </a:rPr>
              <a:t>Now 36</a:t>
            </a:r>
          </a:p>
          <a:p>
            <a:r>
              <a:rPr lang="en-GB" sz="2400" smtClean="0"/>
              <a:t>Number of thermalists: </a:t>
            </a:r>
          </a:p>
          <a:p>
            <a:r>
              <a:rPr lang="en-GB" sz="2400" smtClean="0">
                <a:solidFill>
                  <a:srgbClr val="00B050"/>
                </a:solidFill>
              </a:rPr>
              <a:t>Before: 123,000 </a:t>
            </a:r>
            <a:r>
              <a:rPr lang="en-GB" sz="2400" smtClean="0">
                <a:solidFill>
                  <a:srgbClr val="FF0000"/>
                </a:solidFill>
              </a:rPr>
              <a:t>Estimated</a:t>
            </a:r>
            <a:r>
              <a:rPr lang="en-GB" sz="2400" smtClean="0"/>
              <a:t> </a:t>
            </a:r>
            <a:r>
              <a:rPr lang="en-GB" sz="2400" smtClean="0">
                <a:solidFill>
                  <a:srgbClr val="FF0000"/>
                </a:solidFill>
              </a:rPr>
              <a:t>this year 40,000</a:t>
            </a:r>
          </a:p>
          <a:p>
            <a:r>
              <a:rPr lang="en-GB" sz="2400" smtClean="0"/>
              <a:t>Income:</a:t>
            </a:r>
          </a:p>
          <a:p>
            <a:r>
              <a:rPr lang="en-GB" sz="2400" smtClean="0">
                <a:solidFill>
                  <a:srgbClr val="00B050"/>
                </a:solidFill>
              </a:rPr>
              <a:t>Before 14 million euros directly + 25 indirectly </a:t>
            </a:r>
            <a:r>
              <a:rPr lang="en-GB" sz="2400" smtClean="0">
                <a:solidFill>
                  <a:srgbClr val="FF0000"/>
                </a:solidFill>
              </a:rPr>
              <a:t>This year we preview a loss of 65-70%</a:t>
            </a:r>
          </a:p>
          <a:p>
            <a:r>
              <a:rPr lang="en-GB" sz="2400" smtClean="0"/>
              <a:t>Around 1500 workers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1"/>
          <p:cNvSpPr>
            <a:spLocks noGrp="1"/>
          </p:cNvSpPr>
          <p:nvPr>
            <p:ph type="ctrTitle"/>
          </p:nvPr>
        </p:nvSpPr>
        <p:spPr/>
        <p:txBody>
          <a:bodyPr/>
          <a:lstStyle/>
          <a:p>
            <a:r>
              <a:rPr lang="en-GB" smtClean="0">
                <a:solidFill>
                  <a:srgbClr val="0070C0"/>
                </a:solidFill>
              </a:rPr>
              <a:t>What About the Future?</a:t>
            </a:r>
          </a:p>
        </p:txBody>
      </p:sp>
      <p:sp>
        <p:nvSpPr>
          <p:cNvPr id="54275" name="Subtítulo 2"/>
          <p:cNvSpPr>
            <a:spLocks noGrp="1"/>
          </p:cNvSpPr>
          <p:nvPr>
            <p:ph type="subTitle" idx="1"/>
          </p:nvPr>
        </p:nvSpPr>
        <p:spPr/>
        <p:txBody>
          <a:bodyPr/>
          <a:lstStyle/>
          <a:p>
            <a:r>
              <a:rPr lang="en-GB" i="1" smtClean="0"/>
              <a:t>I let this topic for the discussion…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a:xfrm>
            <a:off x="1187450" y="1700213"/>
            <a:ext cx="6697663" cy="4752975"/>
          </a:xfrm>
        </p:spPr>
        <p:txBody>
          <a:bodyPr/>
          <a:lstStyle/>
          <a:p>
            <a:r>
              <a:rPr lang="pt-PT" altLang="pt-PT" smtClean="0">
                <a:solidFill>
                  <a:srgbClr val="0070C0"/>
                </a:solidFill>
              </a:rPr>
              <a:t>  </a:t>
            </a:r>
            <a:br>
              <a:rPr lang="pt-PT" altLang="pt-PT" smtClean="0">
                <a:solidFill>
                  <a:srgbClr val="0070C0"/>
                </a:solidFill>
              </a:rPr>
            </a:br>
            <a:r>
              <a:rPr lang="pt-PT" altLang="pt-PT" smtClean="0">
                <a:solidFill>
                  <a:srgbClr val="0070C0"/>
                </a:solidFill>
              </a:rPr>
              <a:t/>
            </a:r>
            <a:br>
              <a:rPr lang="pt-PT" altLang="pt-PT" smtClean="0">
                <a:solidFill>
                  <a:srgbClr val="0070C0"/>
                </a:solidFill>
              </a:rPr>
            </a:br>
            <a:r>
              <a:rPr lang="pt-PT" altLang="pt-PT" smtClean="0">
                <a:solidFill>
                  <a:srgbClr val="0070C0"/>
                </a:solidFill>
              </a:rPr>
              <a:t/>
            </a:r>
            <a:br>
              <a:rPr lang="pt-PT" altLang="pt-PT" smtClean="0">
                <a:solidFill>
                  <a:srgbClr val="0070C0"/>
                </a:solidFill>
              </a:rPr>
            </a:br>
            <a:r>
              <a:rPr lang="pt-PT" altLang="pt-PT" smtClean="0">
                <a:solidFill>
                  <a:srgbClr val="0070C0"/>
                </a:solidFill>
              </a:rPr>
              <a:t/>
            </a:r>
            <a:br>
              <a:rPr lang="pt-PT" altLang="pt-PT" smtClean="0">
                <a:solidFill>
                  <a:srgbClr val="0070C0"/>
                </a:solidFill>
              </a:rPr>
            </a:br>
            <a:r>
              <a:rPr lang="pt-PT" altLang="pt-PT" smtClean="0">
                <a:solidFill>
                  <a:srgbClr val="0070C0"/>
                </a:solidFill>
              </a:rPr>
              <a:t>    </a:t>
            </a:r>
            <a:br>
              <a:rPr lang="pt-PT" altLang="pt-PT" smtClean="0">
                <a:solidFill>
                  <a:srgbClr val="0070C0"/>
                </a:solidFill>
              </a:rPr>
            </a:br>
            <a:r>
              <a:rPr lang="pt-PT" altLang="pt-PT" smtClean="0">
                <a:solidFill>
                  <a:srgbClr val="0070C0"/>
                </a:solidFill>
              </a:rPr>
              <a:t/>
            </a:r>
            <a:br>
              <a:rPr lang="pt-PT" altLang="pt-PT" smtClean="0">
                <a:solidFill>
                  <a:srgbClr val="0070C0"/>
                </a:solidFill>
              </a:rPr>
            </a:br>
            <a:r>
              <a:rPr lang="pt-PT" altLang="pt-PT" smtClean="0">
                <a:solidFill>
                  <a:srgbClr val="0070C0"/>
                </a:solidFill>
              </a:rPr>
              <a:t/>
            </a:r>
            <a:br>
              <a:rPr lang="pt-PT" altLang="pt-PT" smtClean="0">
                <a:solidFill>
                  <a:srgbClr val="0070C0"/>
                </a:solidFill>
              </a:rPr>
            </a:br>
            <a:r>
              <a:rPr lang="pt-PT" altLang="pt-PT" smtClean="0">
                <a:solidFill>
                  <a:srgbClr val="0070C0"/>
                </a:solidFill>
              </a:rPr>
              <a:t/>
            </a:r>
            <a:br>
              <a:rPr lang="pt-PT" altLang="pt-PT" smtClean="0">
                <a:solidFill>
                  <a:srgbClr val="0070C0"/>
                </a:solidFill>
              </a:rPr>
            </a:br>
            <a:r>
              <a:rPr lang="pt-PT" altLang="pt-PT" smtClean="0">
                <a:solidFill>
                  <a:srgbClr val="0070C0"/>
                </a:solidFill>
              </a:rPr>
              <a:t> </a:t>
            </a:r>
            <a:br>
              <a:rPr lang="pt-PT" altLang="pt-PT" smtClean="0">
                <a:solidFill>
                  <a:srgbClr val="0070C0"/>
                </a:solidFill>
              </a:rPr>
            </a:br>
            <a:r>
              <a:rPr lang="pt-PT" altLang="pt-PT" smtClean="0">
                <a:solidFill>
                  <a:srgbClr val="0070C0"/>
                </a:solidFill>
              </a:rPr>
              <a:t> </a:t>
            </a:r>
            <a:r>
              <a:rPr lang="pt-PT" altLang="pt-PT" sz="5400" b="1" smtClean="0">
                <a:solidFill>
                  <a:srgbClr val="0070C0"/>
                </a:solidFill>
              </a:rPr>
              <a:t>Thank you very much</a:t>
            </a:r>
            <a:br>
              <a:rPr lang="pt-PT" altLang="pt-PT" sz="5400" b="1" smtClean="0">
                <a:solidFill>
                  <a:srgbClr val="0070C0"/>
                </a:solidFill>
              </a:rPr>
            </a:br>
            <a:r>
              <a:rPr lang="pt-PT" altLang="pt-PT" sz="4000" b="1" smtClean="0">
                <a:solidFill>
                  <a:srgbClr val="0070C0"/>
                </a:solidFill>
              </a:rPr>
              <a:t/>
            </a:r>
            <a:br>
              <a:rPr lang="pt-PT" altLang="pt-PT" sz="4000" b="1" smtClean="0">
                <a:solidFill>
                  <a:srgbClr val="0070C0"/>
                </a:solidFill>
              </a:rPr>
            </a:br>
            <a:r>
              <a:rPr lang="pt-PT" altLang="pt-PT" sz="4000" b="1" smtClean="0">
                <a:solidFill>
                  <a:srgbClr val="0070C0"/>
                </a:solidFill>
              </a:rPr>
              <a:t>   </a:t>
            </a:r>
            <a:r>
              <a:rPr lang="pt-PT" altLang="pt-PT" sz="4000" smtClean="0">
                <a:solidFill>
                  <a:srgbClr val="0070C0"/>
                </a:solidFill>
              </a:rPr>
              <a:t>pedro.cantista@gmail.com</a:t>
            </a:r>
            <a:r>
              <a:rPr lang="pt-PT" altLang="pt-PT" sz="5400" b="1" smtClean="0">
                <a:solidFill>
                  <a:srgbClr val="0070C0"/>
                </a:solidFill>
              </a:rPr>
              <a:t/>
            </a:r>
            <a:br>
              <a:rPr lang="pt-PT" altLang="pt-PT" sz="5400" b="1" smtClean="0">
                <a:solidFill>
                  <a:srgbClr val="0070C0"/>
                </a:solidFill>
              </a:rPr>
            </a:br>
            <a:r>
              <a:rPr lang="pt-PT" altLang="pt-PT" sz="5400" b="1" smtClean="0"/>
              <a:t/>
            </a:r>
            <a:br>
              <a:rPr lang="pt-PT" altLang="pt-PT" sz="5400" b="1" smtClean="0"/>
            </a:br>
            <a:r>
              <a:rPr lang="pt-PT" altLang="pt-PT" sz="5400" b="1" smtClean="0"/>
              <a:t/>
            </a:r>
            <a:br>
              <a:rPr lang="pt-PT" altLang="pt-PT" sz="5400" b="1" smtClean="0"/>
            </a:br>
            <a:endParaRPr lang="pt-PT" altLang="pt-PT" sz="5400"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34925" y="-7938"/>
            <a:ext cx="9144000" cy="6848476"/>
          </a:xfrm>
          <a:prstGeom prst="rect">
            <a:avLst/>
          </a:prstGeom>
          <a:noFill/>
          <a:ln w="9525">
            <a:noFill/>
            <a:miter lim="800000"/>
            <a:headEnd/>
            <a:tailEnd/>
          </a:ln>
        </p:spPr>
      </p:pic>
      <p:sp>
        <p:nvSpPr>
          <p:cNvPr id="22531" name="Line 3"/>
          <p:cNvSpPr>
            <a:spLocks noChangeShapeType="1"/>
          </p:cNvSpPr>
          <p:nvPr/>
        </p:nvSpPr>
        <p:spPr bwMode="auto">
          <a:xfrm>
            <a:off x="431800" y="4868863"/>
            <a:ext cx="323850" cy="139700"/>
          </a:xfrm>
          <a:prstGeom prst="line">
            <a:avLst/>
          </a:prstGeom>
          <a:noFill/>
          <a:ln w="31750">
            <a:solidFill>
              <a:srgbClr val="FF0000"/>
            </a:solidFill>
            <a:round/>
            <a:headEnd/>
            <a:tailEnd/>
          </a:ln>
        </p:spPr>
        <p:txBody>
          <a:bodyPr anchor="ctr"/>
          <a:lstStyle/>
          <a:p>
            <a:endParaRPr lang="it-IT"/>
          </a:p>
        </p:txBody>
      </p:sp>
      <p:sp>
        <p:nvSpPr>
          <p:cNvPr id="22532" name="Line 4"/>
          <p:cNvSpPr>
            <a:spLocks noChangeShapeType="1"/>
          </p:cNvSpPr>
          <p:nvPr/>
        </p:nvSpPr>
        <p:spPr bwMode="auto">
          <a:xfrm flipH="1">
            <a:off x="323850" y="5008563"/>
            <a:ext cx="431800" cy="868362"/>
          </a:xfrm>
          <a:prstGeom prst="line">
            <a:avLst/>
          </a:prstGeom>
          <a:noFill/>
          <a:ln w="31750">
            <a:solidFill>
              <a:srgbClr val="FF0000"/>
            </a:solidFill>
            <a:round/>
            <a:headEnd/>
            <a:tailEnd/>
          </a:ln>
        </p:spPr>
        <p:txBody>
          <a:bodyPr anchor="ctr"/>
          <a:lstStyle/>
          <a:p>
            <a:endParaRPr lang="it-IT"/>
          </a:p>
        </p:txBody>
      </p:sp>
      <p:sp>
        <p:nvSpPr>
          <p:cNvPr id="22533" name="Retângulo 7"/>
          <p:cNvSpPr>
            <a:spLocks noChangeArrowheads="1"/>
          </p:cNvSpPr>
          <p:nvPr/>
        </p:nvSpPr>
        <p:spPr bwMode="auto">
          <a:xfrm>
            <a:off x="6767513" y="19050"/>
            <a:ext cx="1549400" cy="754063"/>
          </a:xfrm>
          <a:prstGeom prst="rect">
            <a:avLst/>
          </a:prstGeom>
          <a:noFill/>
          <a:ln w="31750" algn="ctr">
            <a:solidFill>
              <a:srgbClr val="FF0000"/>
            </a:solidFill>
            <a:round/>
            <a:headEnd/>
            <a:tailEnd/>
          </a:ln>
        </p:spPr>
        <p:txBody>
          <a:bodyPr/>
          <a:lstStyle/>
          <a:p>
            <a:pPr marL="342900" indent="-342900" algn="ctr" eaLnBrk="1" hangingPunct="1">
              <a:spcBef>
                <a:spcPct val="20000"/>
              </a:spcBef>
              <a:buFontTx/>
              <a:buChar char="•"/>
            </a:pPr>
            <a:endParaRPr lang="pt-PT" altLang="pt-PT" sz="3200" b="1">
              <a:solidFill>
                <a:schemeClr val="accent2"/>
              </a:solidFill>
            </a:endParaRPr>
          </a:p>
        </p:txBody>
      </p:sp>
      <p:sp>
        <p:nvSpPr>
          <p:cNvPr id="22534" name="Retângulo 12"/>
          <p:cNvSpPr>
            <a:spLocks noChangeArrowheads="1"/>
          </p:cNvSpPr>
          <p:nvPr/>
        </p:nvSpPr>
        <p:spPr bwMode="auto">
          <a:xfrm>
            <a:off x="8393113" y="19050"/>
            <a:ext cx="715962" cy="314325"/>
          </a:xfrm>
          <a:prstGeom prst="rect">
            <a:avLst/>
          </a:prstGeom>
          <a:noFill/>
          <a:ln w="31750" algn="ctr">
            <a:solidFill>
              <a:srgbClr val="FF0000"/>
            </a:solidFill>
            <a:round/>
            <a:headEnd/>
            <a:tailEnd/>
          </a:ln>
        </p:spPr>
        <p:txBody>
          <a:bodyPr/>
          <a:lstStyle/>
          <a:p>
            <a:pPr marL="342900" indent="-342900" algn="ctr" eaLnBrk="1" hangingPunct="1">
              <a:spcBef>
                <a:spcPct val="20000"/>
              </a:spcBef>
              <a:buFontTx/>
              <a:buChar char="•"/>
            </a:pPr>
            <a:endParaRPr lang="pt-PT" altLang="pt-PT" sz="3200" b="1">
              <a:solidFill>
                <a:schemeClr val="accent2"/>
              </a:solidFill>
            </a:endParaRPr>
          </a:p>
        </p:txBody>
      </p:sp>
      <p:sp>
        <p:nvSpPr>
          <p:cNvPr id="22535" name="Oval 2"/>
          <p:cNvSpPr>
            <a:spLocks noChangeArrowheads="1"/>
          </p:cNvSpPr>
          <p:nvPr/>
        </p:nvSpPr>
        <p:spPr bwMode="auto">
          <a:xfrm>
            <a:off x="6948488" y="2781300"/>
            <a:ext cx="1346200" cy="1346200"/>
          </a:xfrm>
          <a:prstGeom prst="ellipse">
            <a:avLst/>
          </a:prstGeom>
          <a:noFill/>
          <a:ln w="28575" algn="ctr">
            <a:solidFill>
              <a:srgbClr val="FF0000"/>
            </a:solidFill>
            <a:round/>
            <a:headEnd/>
            <a:tailEnd/>
          </a:ln>
        </p:spPr>
        <p:txBody>
          <a:bodyPr/>
          <a:lstStyle/>
          <a:p>
            <a:pPr marL="342900" indent="-342900" algn="ctr" eaLnBrk="1" hangingPunct="1">
              <a:spcBef>
                <a:spcPct val="20000"/>
              </a:spcBef>
              <a:buFontTx/>
              <a:buChar char="•"/>
            </a:pPr>
            <a:endParaRPr lang="en-GB" sz="3200" b="1">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andeira_pt"/>
          <p:cNvPicPr>
            <a:picLocks noChangeAspect="1" noChangeArrowheads="1"/>
          </p:cNvPicPr>
          <p:nvPr/>
        </p:nvPicPr>
        <p:blipFill>
          <a:blip r:embed="rId3">
            <a:lum bright="70000" contrast="-70000"/>
          </a:blip>
          <a:srcRect/>
          <a:stretch>
            <a:fillRect/>
          </a:stretch>
        </p:blipFill>
        <p:spPr bwMode="auto">
          <a:xfrm>
            <a:off x="0" y="20638"/>
            <a:ext cx="9115425" cy="6837362"/>
          </a:xfrm>
          <a:prstGeom prst="rect">
            <a:avLst/>
          </a:prstGeom>
          <a:solidFill>
            <a:schemeClr val="bg2"/>
          </a:solidFill>
          <a:ln w="9525">
            <a:noFill/>
            <a:miter lim="800000"/>
            <a:headEnd/>
            <a:tailEnd/>
          </a:ln>
        </p:spPr>
      </p:pic>
      <p:pic>
        <p:nvPicPr>
          <p:cNvPr id="24579" name="Picture 3" descr="mapa_pt"/>
          <p:cNvPicPr>
            <a:picLocks noChangeAspect="1" noChangeArrowheads="1"/>
          </p:cNvPicPr>
          <p:nvPr/>
        </p:nvPicPr>
        <p:blipFill>
          <a:blip r:embed="rId4"/>
          <a:srcRect/>
          <a:stretch>
            <a:fillRect/>
          </a:stretch>
        </p:blipFill>
        <p:spPr bwMode="auto">
          <a:xfrm>
            <a:off x="365125" y="0"/>
            <a:ext cx="5349875" cy="6858000"/>
          </a:xfrm>
          <a:prstGeom prst="rect">
            <a:avLst/>
          </a:prstGeom>
          <a:noFill/>
          <a:ln w="9525">
            <a:noFill/>
            <a:miter lim="800000"/>
            <a:headEnd/>
            <a:tailEnd/>
          </a:ln>
        </p:spPr>
      </p:pic>
      <p:sp>
        <p:nvSpPr>
          <p:cNvPr id="102404" name="Rectangle 4"/>
          <p:cNvSpPr>
            <a:spLocks noChangeArrowheads="1"/>
          </p:cNvSpPr>
          <p:nvPr/>
        </p:nvSpPr>
        <p:spPr bwMode="auto">
          <a:xfrm>
            <a:off x="3048000" y="4632325"/>
            <a:ext cx="5988050" cy="2062163"/>
          </a:xfrm>
          <a:prstGeom prst="rect">
            <a:avLst/>
          </a:prstGeom>
          <a:solidFill>
            <a:srgbClr val="EAEAEA">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1905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buFontTx/>
              <a:buChar char="•"/>
              <a:defRPr/>
            </a:pPr>
            <a:r>
              <a:rPr lang="en-GB" altLang="pt-PT" b="1" dirty="0" smtClean="0">
                <a:solidFill>
                  <a:srgbClr val="000000"/>
                </a:solidFill>
              </a:rPr>
              <a:t>Area: 	              92.389 km2</a:t>
            </a:r>
            <a:r>
              <a:rPr lang="en-GB" altLang="pt-PT" b="1" dirty="0" smtClean="0">
                <a:solidFill>
                  <a:srgbClr val="000000"/>
                </a:solidFill>
                <a:latin typeface="Times New Roman" panose="02020603050405020304" pitchFamily="18" charset="0"/>
              </a:rPr>
              <a:t> </a:t>
            </a:r>
          </a:p>
          <a:p>
            <a:pPr lvl="1">
              <a:buFontTx/>
              <a:buChar char="•"/>
              <a:defRPr/>
            </a:pPr>
            <a:r>
              <a:rPr lang="en-GB" altLang="pt-PT" b="1" dirty="0" smtClean="0">
                <a:solidFill>
                  <a:srgbClr val="000000"/>
                </a:solidFill>
              </a:rPr>
              <a:t>Population:	              10.500.000 inhabitants ~</a:t>
            </a:r>
            <a:r>
              <a:rPr lang="en-GB" altLang="pt-PT" b="1" dirty="0" smtClean="0">
                <a:solidFill>
                  <a:srgbClr val="000000"/>
                </a:solidFill>
                <a:latin typeface="Times New Roman" panose="02020603050405020304" pitchFamily="18" charset="0"/>
              </a:rPr>
              <a:t> </a:t>
            </a:r>
          </a:p>
          <a:p>
            <a:pPr lvl="1">
              <a:buFontTx/>
              <a:buChar char="•"/>
              <a:defRPr/>
            </a:pPr>
            <a:r>
              <a:rPr lang="en-GB" altLang="pt-PT" b="1" dirty="0" smtClean="0">
                <a:solidFill>
                  <a:srgbClr val="000000"/>
                </a:solidFill>
              </a:rPr>
              <a:t>Capital: 	              Lisbon </a:t>
            </a:r>
            <a:endParaRPr lang="en-GB" altLang="pt-PT" b="1" dirty="0" smtClean="0">
              <a:solidFill>
                <a:srgbClr val="000000"/>
              </a:solidFill>
              <a:latin typeface="Times New Roman" panose="02020603050405020304" pitchFamily="18" charset="0"/>
            </a:endParaRPr>
          </a:p>
          <a:p>
            <a:pPr lvl="1">
              <a:buFontTx/>
              <a:buChar char="•"/>
              <a:defRPr/>
            </a:pPr>
            <a:r>
              <a:rPr lang="en-GB" altLang="pt-PT" b="1" dirty="0" smtClean="0">
                <a:solidFill>
                  <a:srgbClr val="000000"/>
                </a:solidFill>
              </a:rPr>
              <a:t>Official language: 	Portuguese </a:t>
            </a:r>
          </a:p>
          <a:p>
            <a:pPr lvl="1">
              <a:buFontTx/>
              <a:buChar char="•"/>
              <a:defRPr/>
            </a:pPr>
            <a:r>
              <a:rPr lang="en-GB" altLang="pt-PT" b="1" dirty="0" smtClean="0">
                <a:solidFill>
                  <a:srgbClr val="000000"/>
                </a:solidFill>
              </a:rPr>
              <a:t>Life </a:t>
            </a:r>
            <a:r>
              <a:rPr lang="en-GB" altLang="pt-PT" b="1" dirty="0" smtClean="0">
                <a:solidFill>
                  <a:srgbClr val="000000"/>
                </a:solidFill>
                <a:cs typeface="Times New Roman" panose="02020603050405020304" pitchFamily="18" charset="0"/>
              </a:rPr>
              <a:t>expectancy</a:t>
            </a:r>
            <a:r>
              <a:rPr lang="en-GB" altLang="pt-PT" b="1" dirty="0" smtClean="0">
                <a:solidFill>
                  <a:srgbClr val="000000"/>
                </a:solidFill>
              </a:rPr>
              <a:t>: 	80 years ~</a:t>
            </a:r>
          </a:p>
          <a:p>
            <a:pPr lvl="1">
              <a:buFontTx/>
              <a:buChar char="•"/>
              <a:defRPr/>
            </a:pPr>
            <a:r>
              <a:rPr lang="en-GB" altLang="pt-PT" b="1" dirty="0" smtClean="0">
                <a:solidFill>
                  <a:srgbClr val="000000"/>
                </a:solidFill>
                <a:latin typeface="+mn-lt"/>
              </a:rPr>
              <a:t>Infant mortality rate</a:t>
            </a:r>
            <a:r>
              <a:rPr lang="en-GB" altLang="pt-PT" b="1" dirty="0" smtClean="0">
                <a:solidFill>
                  <a:srgbClr val="000000"/>
                </a:solidFill>
                <a:latin typeface="Times New Roman" panose="02020603050405020304" pitchFamily="18" charset="0"/>
              </a:rPr>
              <a:t>:     &lt;</a:t>
            </a:r>
            <a:r>
              <a:rPr lang="en-GB" altLang="pt-PT" b="1" dirty="0" smtClean="0">
                <a:solidFill>
                  <a:srgbClr val="000000"/>
                </a:solidFill>
                <a:latin typeface="+mn-lt"/>
              </a:rPr>
              <a:t> 3 / 1000</a:t>
            </a:r>
          </a:p>
          <a:p>
            <a:pPr lvl="1">
              <a:defRPr/>
            </a:pPr>
            <a:endParaRPr lang="en-GB" altLang="pt-PT" sz="2000" b="1" dirty="0" smtClean="0">
              <a:solidFill>
                <a:srgbClr val="000000"/>
              </a:solidFill>
              <a:latin typeface="Times New Roman" panose="02020603050405020304" pitchFamily="18" charset="0"/>
            </a:endParaRPr>
          </a:p>
        </p:txBody>
      </p:sp>
      <p:pic>
        <p:nvPicPr>
          <p:cNvPr id="24581" name="Imagem 1"/>
          <p:cNvPicPr>
            <a:picLocks noChangeAspect="1"/>
          </p:cNvPicPr>
          <p:nvPr/>
        </p:nvPicPr>
        <p:blipFill>
          <a:blip r:embed="rId5"/>
          <a:srcRect/>
          <a:stretch>
            <a:fillRect/>
          </a:stretch>
        </p:blipFill>
        <p:spPr bwMode="auto">
          <a:xfrm>
            <a:off x="5940425" y="260350"/>
            <a:ext cx="2952750" cy="411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260350"/>
            <a:ext cx="8286750" cy="1524000"/>
          </a:xfrm>
        </p:spPr>
        <p:txBody>
          <a:bodyPr/>
          <a:lstStyle/>
          <a:p>
            <a:pPr eaLnBrk="1" fontAlgn="auto" hangingPunct="1">
              <a:spcAft>
                <a:spcPts val="0"/>
              </a:spcAft>
              <a:defRPr/>
            </a:pPr>
            <a:r>
              <a:rPr lang="en-GB" sz="4000" b="1" dirty="0" smtClean="0"/>
              <a:t>Coast  Length in Portugal</a:t>
            </a:r>
            <a:endParaRPr lang="en-GB" sz="4000" b="1" dirty="0"/>
          </a:p>
        </p:txBody>
      </p:sp>
      <p:sp>
        <p:nvSpPr>
          <p:cNvPr id="26627" name="Marcador de Posição de Conteúdo 2"/>
          <p:cNvSpPr>
            <a:spLocks noGrp="1"/>
          </p:cNvSpPr>
          <p:nvPr>
            <p:ph idx="1"/>
          </p:nvPr>
        </p:nvSpPr>
        <p:spPr>
          <a:xfrm>
            <a:off x="323850" y="1700213"/>
            <a:ext cx="8208963" cy="3768725"/>
          </a:xfrm>
        </p:spPr>
        <p:txBody>
          <a:bodyPr/>
          <a:lstStyle/>
          <a:p>
            <a:pPr eaLnBrk="1" hangingPunct="1"/>
            <a:r>
              <a:rPr lang="pt-PT" altLang="pt-PT" sz="3600" b="1" smtClean="0">
                <a:solidFill>
                  <a:schemeClr val="tx1"/>
                </a:solidFill>
              </a:rPr>
              <a:t>   943 </a:t>
            </a:r>
            <a:r>
              <a:rPr lang="pt-PT" altLang="pt-PT" sz="3600" b="1" i="1" smtClean="0">
                <a:solidFill>
                  <a:schemeClr val="tx1"/>
                </a:solidFill>
              </a:rPr>
              <a:t>km</a:t>
            </a:r>
            <a:r>
              <a:rPr lang="pt-PT" altLang="pt-PT" sz="3600" b="1" smtClean="0">
                <a:solidFill>
                  <a:schemeClr val="tx1"/>
                </a:solidFill>
              </a:rPr>
              <a:t> in Portugal (continental) </a:t>
            </a:r>
          </a:p>
          <a:p>
            <a:pPr eaLnBrk="1" hangingPunct="1"/>
            <a:r>
              <a:rPr lang="pt-PT" altLang="pt-PT" sz="3600" b="1" smtClean="0">
                <a:solidFill>
                  <a:schemeClr val="tx1"/>
                </a:solidFill>
              </a:rPr>
              <a:t>   667 </a:t>
            </a:r>
            <a:r>
              <a:rPr lang="pt-PT" altLang="pt-PT" sz="3600" b="1" i="1" smtClean="0">
                <a:solidFill>
                  <a:schemeClr val="tx1"/>
                </a:solidFill>
              </a:rPr>
              <a:t>km</a:t>
            </a:r>
            <a:r>
              <a:rPr lang="pt-PT" altLang="pt-PT" sz="3600" b="1" smtClean="0">
                <a:solidFill>
                  <a:schemeClr val="tx1"/>
                </a:solidFill>
              </a:rPr>
              <a:t> in Azores, </a:t>
            </a:r>
          </a:p>
          <a:p>
            <a:pPr eaLnBrk="1" hangingPunct="1"/>
            <a:r>
              <a:rPr lang="pt-PT" altLang="pt-PT" sz="3600" b="1" smtClean="0">
                <a:solidFill>
                  <a:schemeClr val="tx1"/>
                </a:solidFill>
              </a:rPr>
              <a:t>   250 </a:t>
            </a:r>
            <a:r>
              <a:rPr lang="pt-PT" altLang="pt-PT" sz="3600" b="1" i="1" smtClean="0">
                <a:solidFill>
                  <a:schemeClr val="tx1"/>
                </a:solidFill>
              </a:rPr>
              <a:t>km</a:t>
            </a:r>
            <a:r>
              <a:rPr lang="pt-PT" altLang="pt-PT" sz="3600" b="1" smtClean="0">
                <a:solidFill>
                  <a:schemeClr val="tx1"/>
                </a:solidFill>
              </a:rPr>
              <a:t> in Madeira</a:t>
            </a:r>
          </a:p>
          <a:p>
            <a:pPr eaLnBrk="1" hangingPunct="1"/>
            <a:r>
              <a:rPr lang="pt-PT" altLang="pt-PT" sz="3600" b="1" smtClean="0">
                <a:solidFill>
                  <a:srgbClr val="FFFF00"/>
                </a:solidFill>
              </a:rPr>
              <a:t>1.860 </a:t>
            </a:r>
            <a:r>
              <a:rPr lang="pt-PT" altLang="pt-PT" sz="3600" b="1" i="1" smtClean="0">
                <a:solidFill>
                  <a:srgbClr val="FFFF00"/>
                </a:solidFill>
              </a:rPr>
              <a:t>Km</a:t>
            </a:r>
            <a:r>
              <a:rPr lang="pt-PT" altLang="pt-PT" sz="3600" b="1" smtClean="0">
                <a:solidFill>
                  <a:srgbClr val="FFFF00"/>
                </a:solidFill>
              </a:rPr>
              <a:t> total</a:t>
            </a:r>
            <a:endParaRPr lang="en-GB" altLang="pt-PT" sz="3600" b="1" smtClean="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defRPr/>
            </a:pPr>
            <a:r>
              <a:rPr lang="en-US" dirty="0" smtClean="0"/>
              <a:t>       THERMAL SOURCES</a:t>
            </a:r>
            <a:endParaRPr lang="en-US" dirty="0"/>
          </a:p>
        </p:txBody>
      </p:sp>
      <p:sp>
        <p:nvSpPr>
          <p:cNvPr id="28675" name="Subtítulo 2"/>
          <p:cNvSpPr>
            <a:spLocks noGrp="1"/>
          </p:cNvSpPr>
          <p:nvPr>
            <p:ph type="subTitle" idx="1"/>
          </p:nvPr>
        </p:nvSpPr>
        <p:spPr>
          <a:xfrm>
            <a:off x="533400" y="3228975"/>
            <a:ext cx="7854950" cy="1752600"/>
          </a:xfrm>
        </p:spPr>
        <p:txBody>
          <a:bodyPr/>
          <a:lstStyle/>
          <a:p>
            <a:pPr marR="0"/>
            <a:endParaRPr lang="pt-PT" altLang="pt-PT"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Imagem 3" descr="portugal5"/>
          <p:cNvPicPr>
            <a:picLocks noChangeAspect="1" noChangeArrowheads="1"/>
          </p:cNvPicPr>
          <p:nvPr/>
        </p:nvPicPr>
        <p:blipFill>
          <a:blip r:embed="rId2"/>
          <a:srcRect/>
          <a:stretch>
            <a:fillRect/>
          </a:stretch>
        </p:blipFill>
        <p:spPr bwMode="auto">
          <a:xfrm>
            <a:off x="1968500" y="0"/>
            <a:ext cx="52990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defRPr/>
            </a:pPr>
            <a:r>
              <a:rPr lang="en-US" dirty="0" smtClean="0"/>
              <a:t>       STRONG BALNEOLOGY TRADITION </a:t>
            </a:r>
            <a:endParaRPr lang="en-US" dirty="0"/>
          </a:p>
        </p:txBody>
      </p:sp>
      <p:sp>
        <p:nvSpPr>
          <p:cNvPr id="31747" name="Subtítulo 2"/>
          <p:cNvSpPr>
            <a:spLocks noGrp="1"/>
          </p:cNvSpPr>
          <p:nvPr>
            <p:ph type="subTitle" idx="1"/>
          </p:nvPr>
        </p:nvSpPr>
        <p:spPr>
          <a:xfrm>
            <a:off x="1403350" y="3500438"/>
            <a:ext cx="7854950" cy="1752600"/>
          </a:xfrm>
        </p:spPr>
        <p:txBody>
          <a:bodyPr/>
          <a:lstStyle/>
          <a:p>
            <a:pPr marR="0" algn="l"/>
            <a:r>
              <a:rPr lang="en-GB" altLang="pt-PT" smtClean="0"/>
              <a:t>First Thermal Hospital in the World  (1498)</a:t>
            </a:r>
          </a:p>
          <a:p>
            <a:pPr marR="0" algn="l"/>
            <a:r>
              <a:rPr lang="en-GB" altLang="pt-PT" smtClean="0"/>
              <a:t>One of the first Balneology Books  (1726)</a:t>
            </a:r>
          </a:p>
          <a:p>
            <a:pPr marR="0" algn="l"/>
            <a:r>
              <a:rPr lang="en-GB" altLang="pt-PT" smtClean="0"/>
              <a:t>Cultural heritage (Architecture)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Modelo de apresentação predefinido">
  <a:themeElements>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de apresentação predefini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08000">
                <a:gamma/>
                <a:shade val="46275"/>
                <a:invGamma/>
              </a:srgbClr>
            </a:gs>
            <a:gs pos="50000">
              <a:srgbClr val="008000"/>
            </a:gs>
            <a:gs pos="100000">
              <a:srgbClr val="008000">
                <a:gamma/>
                <a:shade val="46275"/>
                <a:invGamma/>
              </a:srgbClr>
            </a:gs>
          </a:gsLst>
          <a:lin ang="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GB" sz="32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gradFill rotWithShape="0">
          <a:gsLst>
            <a:gs pos="0">
              <a:srgbClr val="008000">
                <a:gamma/>
                <a:shade val="46275"/>
                <a:invGamma/>
              </a:srgbClr>
            </a:gs>
            <a:gs pos="50000">
              <a:srgbClr val="008000"/>
            </a:gs>
            <a:gs pos="100000">
              <a:srgbClr val="008000">
                <a:gamma/>
                <a:shade val="46275"/>
                <a:invGamma/>
              </a:srgbClr>
            </a:gs>
          </a:gsLst>
          <a:lin ang="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GB" sz="3200" b="1" i="0" u="none" strike="noStrike" cap="none" normalizeH="0" baseline="0" smtClean="0">
            <a:ln>
              <a:noFill/>
            </a:ln>
            <a:solidFill>
              <a:schemeClr val="accent2"/>
            </a:solidFill>
            <a:effectLst/>
            <a:latin typeface="Arial" charset="0"/>
          </a:defRPr>
        </a:defPPr>
      </a:lstStyle>
    </a:lnDef>
  </a:objectDefaults>
  <a:extraClrSchemeLst>
    <a:extraClrScheme>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redefini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redefini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redefini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redefini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redefini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redefini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redefini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redefini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redefini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redefini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redefini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Modelo de apresentação predefinido">
  <a:themeElements>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de apresentação predefini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08000">
                <a:gamma/>
                <a:shade val="46275"/>
                <a:invGamma/>
              </a:srgbClr>
            </a:gs>
            <a:gs pos="50000">
              <a:srgbClr val="008000"/>
            </a:gs>
            <a:gs pos="100000">
              <a:srgbClr val="008000">
                <a:gamma/>
                <a:shade val="46275"/>
                <a:invGamma/>
              </a:srgbClr>
            </a:gs>
          </a:gsLst>
          <a:lin ang="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GB" sz="32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gradFill rotWithShape="0">
          <a:gsLst>
            <a:gs pos="0">
              <a:srgbClr val="008000">
                <a:gamma/>
                <a:shade val="46275"/>
                <a:invGamma/>
              </a:srgbClr>
            </a:gs>
            <a:gs pos="50000">
              <a:srgbClr val="008000"/>
            </a:gs>
            <a:gs pos="100000">
              <a:srgbClr val="008000">
                <a:gamma/>
                <a:shade val="46275"/>
                <a:invGamma/>
              </a:srgbClr>
            </a:gs>
          </a:gsLst>
          <a:lin ang="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GB" sz="3200" b="1" i="0" u="none" strike="noStrike" cap="none" normalizeH="0" baseline="0" smtClean="0">
            <a:ln>
              <a:noFill/>
            </a:ln>
            <a:solidFill>
              <a:schemeClr val="accent2"/>
            </a:solidFill>
            <a:effectLst/>
            <a:latin typeface="Arial" charset="0"/>
          </a:defRPr>
        </a:defPPr>
      </a:lstStyle>
    </a:lnDef>
  </a:objectDefaults>
  <a:extraClrSchemeLst>
    <a:extraClrScheme>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redefini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redefini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redefini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redefini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redefini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redefini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redefini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redefini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redefini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redefini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redefini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2_Modelo de apresentação predefinido">
  <a:themeElements>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de apresentação predefini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08000">
                <a:gamma/>
                <a:shade val="46275"/>
                <a:invGamma/>
              </a:srgbClr>
            </a:gs>
            <a:gs pos="50000">
              <a:srgbClr val="008000"/>
            </a:gs>
            <a:gs pos="100000">
              <a:srgbClr val="008000">
                <a:gamma/>
                <a:shade val="46275"/>
                <a:invGamma/>
              </a:srgbClr>
            </a:gs>
          </a:gsLst>
          <a:lin ang="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GB" sz="32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gradFill rotWithShape="0">
          <a:gsLst>
            <a:gs pos="0">
              <a:srgbClr val="008000">
                <a:gamma/>
                <a:shade val="46275"/>
                <a:invGamma/>
              </a:srgbClr>
            </a:gs>
            <a:gs pos="50000">
              <a:srgbClr val="008000"/>
            </a:gs>
            <a:gs pos="100000">
              <a:srgbClr val="008000">
                <a:gamma/>
                <a:shade val="46275"/>
                <a:invGamma/>
              </a:srgbClr>
            </a:gs>
          </a:gsLst>
          <a:lin ang="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GB" sz="3200" b="1" i="0" u="none" strike="noStrike" cap="none" normalizeH="0" baseline="0" smtClean="0">
            <a:ln>
              <a:noFill/>
            </a:ln>
            <a:solidFill>
              <a:schemeClr val="accent2"/>
            </a:solidFill>
            <a:effectLst/>
            <a:latin typeface="Arial" charset="0"/>
          </a:defRPr>
        </a:defPPr>
      </a:lstStyle>
    </a:lnDef>
  </a:objectDefaults>
  <a:extraClrSchemeLst>
    <a:extraClrScheme>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redefini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redefini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redefini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redefini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redefini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redefini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redefini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redefini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redefini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redefini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redefini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4_Modelo de apresentação predefinido">
  <a:themeElements>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de apresentação predefini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08000">
                <a:gamma/>
                <a:shade val="46275"/>
                <a:invGamma/>
              </a:srgbClr>
            </a:gs>
            <a:gs pos="50000">
              <a:srgbClr val="008000"/>
            </a:gs>
            <a:gs pos="100000">
              <a:srgbClr val="008000">
                <a:gamma/>
                <a:shade val="46275"/>
                <a:invGamma/>
              </a:srgbClr>
            </a:gs>
          </a:gsLst>
          <a:lin ang="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GB" sz="32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gradFill rotWithShape="0">
          <a:gsLst>
            <a:gs pos="0">
              <a:srgbClr val="008000">
                <a:gamma/>
                <a:shade val="46275"/>
                <a:invGamma/>
              </a:srgbClr>
            </a:gs>
            <a:gs pos="50000">
              <a:srgbClr val="008000"/>
            </a:gs>
            <a:gs pos="100000">
              <a:srgbClr val="008000">
                <a:gamma/>
                <a:shade val="46275"/>
                <a:invGamma/>
              </a:srgbClr>
            </a:gs>
          </a:gsLst>
          <a:lin ang="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GB" sz="3200" b="1" i="0" u="none" strike="noStrike" cap="none" normalizeH="0" baseline="0" smtClean="0">
            <a:ln>
              <a:noFill/>
            </a:ln>
            <a:solidFill>
              <a:schemeClr val="accent2"/>
            </a:solidFill>
            <a:effectLst/>
            <a:latin typeface="Arial" charset="0"/>
          </a:defRPr>
        </a:defPPr>
      </a:lstStyle>
    </a:lnDef>
  </a:objectDefaults>
  <a:extraClrSchemeLst>
    <a:extraClrScheme>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redefini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redefini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redefini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redefini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redefini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redefini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redefini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redefini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redefini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redefini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redefini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tor">
  <a:themeElements>
    <a:clrScheme name="Se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to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7.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1901</TotalTime>
  <Words>781</Words>
  <Application>Microsoft Office PowerPoint</Application>
  <PresentationFormat>Presentazione su schermo (4:3)</PresentationFormat>
  <Paragraphs>113</Paragraphs>
  <Slides>26</Slides>
  <Notes>11</Notes>
  <HiddenSlides>0</HiddenSlides>
  <MMClips>0</MMClips>
  <ScaleCrop>false</ScaleCrop>
  <HeadingPairs>
    <vt:vector size="8" baseType="variant">
      <vt:variant>
        <vt:lpstr>Caratteri utilizzati</vt:lpstr>
      </vt:variant>
      <vt:variant>
        <vt:i4>8</vt:i4>
      </vt:variant>
      <vt:variant>
        <vt:lpstr>Tema</vt:lpstr>
      </vt:variant>
      <vt:variant>
        <vt:i4>6</vt:i4>
      </vt:variant>
      <vt:variant>
        <vt:lpstr>Server OLE incorporati</vt:lpstr>
      </vt:variant>
      <vt:variant>
        <vt:i4>1</vt:i4>
      </vt:variant>
      <vt:variant>
        <vt:lpstr>Titoli diapositive</vt:lpstr>
      </vt:variant>
      <vt:variant>
        <vt:i4>26</vt:i4>
      </vt:variant>
    </vt:vector>
  </HeadingPairs>
  <TitlesOfParts>
    <vt:vector size="41" baseType="lpstr">
      <vt:lpstr>Arial</vt:lpstr>
      <vt:lpstr>Calibri</vt:lpstr>
      <vt:lpstr>Constantia</vt:lpstr>
      <vt:lpstr>Wingdings 2</vt:lpstr>
      <vt:lpstr>Century Gothic</vt:lpstr>
      <vt:lpstr>Wingdings 3</vt:lpstr>
      <vt:lpstr>Times New Roman</vt:lpstr>
      <vt:lpstr>Tahoma</vt:lpstr>
      <vt:lpstr>Fluxo</vt:lpstr>
      <vt:lpstr>1_Modelo de apresentação predefinido</vt:lpstr>
      <vt:lpstr>4_Modelo de apresentação predefinido</vt:lpstr>
      <vt:lpstr>22_Modelo de apresentação predefinido</vt:lpstr>
      <vt:lpstr>24_Modelo de apresentação predefinido</vt:lpstr>
      <vt:lpstr>Setor</vt:lpstr>
      <vt:lpstr>Fotografia do MS Photo Editor 3.0</vt:lpstr>
      <vt:lpstr>Diapositiva 1</vt:lpstr>
      <vt:lpstr>SUMMARY </vt:lpstr>
      <vt:lpstr>Diapositiva 3</vt:lpstr>
      <vt:lpstr>Diapositiva 4</vt:lpstr>
      <vt:lpstr>Coast  Length in Portugal</vt:lpstr>
      <vt:lpstr>       THERMAL SOURCES</vt:lpstr>
      <vt:lpstr>Diapositiva 7</vt:lpstr>
      <vt:lpstr>       STRONG BALNEOLOGY TRADITION </vt:lpstr>
      <vt:lpstr>Diapositiva 9</vt:lpstr>
      <vt:lpstr>Diapositiva 10</vt:lpstr>
      <vt:lpstr>Diapositiva 11</vt:lpstr>
      <vt:lpstr>Diapositiva 12</vt:lpstr>
      <vt:lpstr>Diapositiva 13</vt:lpstr>
      <vt:lpstr>Diapositiva 14</vt:lpstr>
      <vt:lpstr>Scientific Society </vt:lpstr>
      <vt:lpstr>    Portuguese SPA Association</vt:lpstr>
      <vt:lpstr>INDICATIONS (officially approved)</vt:lpstr>
      <vt:lpstr>STATISTICS</vt:lpstr>
      <vt:lpstr>COVID - 19 in Portuguese SPAs</vt:lpstr>
      <vt:lpstr>REOPENING</vt:lpstr>
      <vt:lpstr> ORIENTATION DRAWING GROUP </vt:lpstr>
      <vt:lpstr>GUIDELINES</vt:lpstr>
      <vt:lpstr>COVID 19  Economic impact in Portugal</vt:lpstr>
      <vt:lpstr>COVID -19 impact on Portuguese Balneology Activity</vt:lpstr>
      <vt:lpstr>What About the Future?</vt:lpstr>
      <vt:lpstr>                 Thank you very much     pedro.cantista@gmail.com   </vt:lpstr>
    </vt:vector>
  </TitlesOfParts>
  <Company>Cantista e Associados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Termalismo en Portugal</dc:title>
  <dc:creator>Pedro Cantista</dc:creator>
  <cp:lastModifiedBy>Toshiba</cp:lastModifiedBy>
  <cp:revision>198</cp:revision>
  <dcterms:created xsi:type="dcterms:W3CDTF">2010-06-28T22:18:31Z</dcterms:created>
  <dcterms:modified xsi:type="dcterms:W3CDTF">2020-09-01T13:49:23Z</dcterms:modified>
</cp:coreProperties>
</file>